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0" r:id="rId8"/>
    <p:sldId id="264" r:id="rId9"/>
    <p:sldId id="261" r:id="rId10"/>
    <p:sldId id="263" r:id="rId11"/>
    <p:sldId id="262" r:id="rId12"/>
  </p:sldIdLst>
  <p:sldSz cx="6948488" cy="12347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9" userDrawn="1">
          <p15:clr>
            <a:srgbClr val="A4A3A4"/>
          </p15:clr>
        </p15:guide>
        <p15:guide id="2" pos="2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98CE"/>
    <a:srgbClr val="9E1A16"/>
    <a:srgbClr val="FFFFFF"/>
    <a:srgbClr val="E4E7E9"/>
    <a:srgbClr val="333333"/>
    <a:srgbClr val="D3E3EE"/>
    <a:srgbClr val="CEDAE2"/>
    <a:srgbClr val="9C1C16"/>
    <a:srgbClr val="5A215D"/>
    <a:srgbClr val="1E3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88" y="72"/>
      </p:cViewPr>
      <p:guideLst>
        <p:guide orient="horz" pos="3889"/>
        <p:guide pos="2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 Bullivant" userId="63a16439-e5a1-4a63-878e-d0c172864e64" providerId="ADAL" clId="{CF85DAE6-0D4B-435E-B6C3-6B05BD172489}"/>
    <pc:docChg chg="modSld">
      <pc:chgData name="Ren Bullivant" userId="63a16439-e5a1-4a63-878e-d0c172864e64" providerId="ADAL" clId="{CF85DAE6-0D4B-435E-B6C3-6B05BD172489}" dt="2022-12-01T11:50:37.767" v="21" actId="20577"/>
      <pc:docMkLst>
        <pc:docMk/>
      </pc:docMkLst>
      <pc:sldChg chg="modSp mod">
        <pc:chgData name="Ren Bullivant" userId="63a16439-e5a1-4a63-878e-d0c172864e64" providerId="ADAL" clId="{CF85DAE6-0D4B-435E-B6C3-6B05BD172489}" dt="2022-12-01T11:50:37.767" v="21" actId="20577"/>
        <pc:sldMkLst>
          <pc:docMk/>
          <pc:sldMk cId="4241930012" sldId="262"/>
        </pc:sldMkLst>
        <pc:spChg chg="mod">
          <ac:chgData name="Ren Bullivant" userId="63a16439-e5a1-4a63-878e-d0c172864e64" providerId="ADAL" clId="{CF85DAE6-0D4B-435E-B6C3-6B05BD172489}" dt="2022-12-01T11:50:37.767" v="21" actId="20577"/>
          <ac:spMkLst>
            <pc:docMk/>
            <pc:sldMk cId="4241930012" sldId="262"/>
            <ac:spMk id="49" creationId="{B2BC5654-CF69-415C-B47B-39D64A717B3D}"/>
          </ac:spMkLst>
        </pc:spChg>
      </pc:sldChg>
    </pc:docChg>
  </pc:docChgLst>
  <pc:docChgLst>
    <pc:chgData name="Amy Bullivant" userId="S::amy.bullivant@bjui.info::63a16439-e5a1-4a63-878e-d0c172864e64" providerId="AD" clId="Web-{E96F6531-D614-10F3-1165-1778E66C6607}"/>
    <pc:docChg chg="modSld">
      <pc:chgData name="Amy Bullivant" userId="S::amy.bullivant@bjui.info::63a16439-e5a1-4a63-878e-d0c172864e64" providerId="AD" clId="Web-{E96F6531-D614-10F3-1165-1778E66C6607}" dt="2020-06-11T10:18:01.139" v="199" actId="1076"/>
      <pc:docMkLst>
        <pc:docMk/>
      </pc:docMkLst>
      <pc:sldChg chg="addSp modSp">
        <pc:chgData name="Amy Bullivant" userId="S::amy.bullivant@bjui.info::63a16439-e5a1-4a63-878e-d0c172864e64" providerId="AD" clId="Web-{E96F6531-D614-10F3-1165-1778E66C6607}" dt="2020-06-11T10:18:01.139" v="199" actId="1076"/>
        <pc:sldMkLst>
          <pc:docMk/>
          <pc:sldMk cId="4248136735" sldId="264"/>
        </pc:sldMkLst>
        <pc:spChg chg="mod">
          <ac:chgData name="Amy Bullivant" userId="S::amy.bullivant@bjui.info::63a16439-e5a1-4a63-878e-d0c172864e64" providerId="AD" clId="Web-{E96F6531-D614-10F3-1165-1778E66C6607}" dt="2020-06-11T10:17:28.857" v="186" actId="1076"/>
          <ac:spMkLst>
            <pc:docMk/>
            <pc:sldMk cId="4248136735" sldId="264"/>
            <ac:spMk id="12" creationId="{1E466FC1-988D-4E3C-B388-70BA49F7C690}"/>
          </ac:spMkLst>
        </pc:spChg>
        <pc:spChg chg="mod">
          <ac:chgData name="Amy Bullivant" userId="S::amy.bullivant@bjui.info::63a16439-e5a1-4a63-878e-d0c172864e64" providerId="AD" clId="Web-{E96F6531-D614-10F3-1165-1778E66C6607}" dt="2020-06-11T10:17:28.779" v="182" actId="1076"/>
          <ac:spMkLst>
            <pc:docMk/>
            <pc:sldMk cId="4248136735" sldId="264"/>
            <ac:spMk id="24" creationId="{E7AE7474-59F4-415E-B004-DD5E7DF40415}"/>
          </ac:spMkLst>
        </pc:spChg>
        <pc:spChg chg="mod">
          <ac:chgData name="Amy Bullivant" userId="S::amy.bullivant@bjui.info::63a16439-e5a1-4a63-878e-d0c172864e64" providerId="AD" clId="Web-{E96F6531-D614-10F3-1165-1778E66C6607}" dt="2020-06-11T10:17:28.795" v="183" actId="1076"/>
          <ac:spMkLst>
            <pc:docMk/>
            <pc:sldMk cId="4248136735" sldId="264"/>
            <ac:spMk id="25" creationId="{94E01240-A92A-41A5-9BC5-65EE8D1A3DCC}"/>
          </ac:spMkLst>
        </pc:spChg>
        <pc:spChg chg="mod">
          <ac:chgData name="Amy Bullivant" userId="S::amy.bullivant@bjui.info::63a16439-e5a1-4a63-878e-d0c172864e64" providerId="AD" clId="Web-{E96F6531-D614-10F3-1165-1778E66C6607}" dt="2020-06-11T10:17:28.811" v="184" actId="1076"/>
          <ac:spMkLst>
            <pc:docMk/>
            <pc:sldMk cId="4248136735" sldId="264"/>
            <ac:spMk id="26" creationId="{31591C61-D298-4C83-816B-9DB240498A0E}"/>
          </ac:spMkLst>
        </pc:spChg>
        <pc:spChg chg="mod">
          <ac:chgData name="Amy Bullivant" userId="S::amy.bullivant@bjui.info::63a16439-e5a1-4a63-878e-d0c172864e64" providerId="AD" clId="Web-{E96F6531-D614-10F3-1165-1778E66C6607}" dt="2020-06-11T10:17:28.842" v="185" actId="1076"/>
          <ac:spMkLst>
            <pc:docMk/>
            <pc:sldMk cId="4248136735" sldId="264"/>
            <ac:spMk id="27" creationId="{BBCFAF06-17BF-4EFA-9E39-2D8CB00AA10E}"/>
          </ac:spMkLst>
        </pc:spChg>
        <pc:spChg chg="mod">
          <ac:chgData name="Amy Bullivant" userId="S::amy.bullivant@bjui.info::63a16439-e5a1-4a63-878e-d0c172864e64" providerId="AD" clId="Web-{E96F6531-D614-10F3-1165-1778E66C6607}" dt="2020-06-11T10:17:28.982" v="194" actId="1076"/>
          <ac:spMkLst>
            <pc:docMk/>
            <pc:sldMk cId="4248136735" sldId="264"/>
            <ac:spMk id="28" creationId="{91DF4DFE-1794-4F7B-8E07-15445C98C786}"/>
          </ac:spMkLst>
        </pc:spChg>
        <pc:spChg chg="mod">
          <ac:chgData name="Amy Bullivant" userId="S::amy.bullivant@bjui.info::63a16439-e5a1-4a63-878e-d0c172864e64" providerId="AD" clId="Web-{E96F6531-D614-10F3-1165-1778E66C6607}" dt="2020-06-11T10:17:28.998" v="195" actId="1076"/>
          <ac:spMkLst>
            <pc:docMk/>
            <pc:sldMk cId="4248136735" sldId="264"/>
            <ac:spMk id="30" creationId="{0B1F660A-81E3-47EB-BDFE-4123D0F9F5D2}"/>
          </ac:spMkLst>
        </pc:spChg>
        <pc:spChg chg="mod">
          <ac:chgData name="Amy Bullivant" userId="S::amy.bullivant@bjui.info::63a16439-e5a1-4a63-878e-d0c172864e64" providerId="AD" clId="Web-{E96F6531-D614-10F3-1165-1778E66C6607}" dt="2020-06-11T10:17:28.889" v="188" actId="1076"/>
          <ac:spMkLst>
            <pc:docMk/>
            <pc:sldMk cId="4248136735" sldId="264"/>
            <ac:spMk id="33" creationId="{36520D28-A795-4812-9729-82158BF9200F}"/>
          </ac:spMkLst>
        </pc:spChg>
        <pc:spChg chg="mod">
          <ac:chgData name="Amy Bullivant" userId="S::amy.bullivant@bjui.info::63a16439-e5a1-4a63-878e-d0c172864e64" providerId="AD" clId="Web-{E96F6531-D614-10F3-1165-1778E66C6607}" dt="2020-06-11T10:17:28.904" v="189" actId="1076"/>
          <ac:spMkLst>
            <pc:docMk/>
            <pc:sldMk cId="4248136735" sldId="264"/>
            <ac:spMk id="34" creationId="{9AC03BD1-EDA7-41B6-8474-9FC20B706740}"/>
          </ac:spMkLst>
        </pc:spChg>
        <pc:spChg chg="mod">
          <ac:chgData name="Amy Bullivant" userId="S::amy.bullivant@bjui.info::63a16439-e5a1-4a63-878e-d0c172864e64" providerId="AD" clId="Web-{E96F6531-D614-10F3-1165-1778E66C6607}" dt="2020-06-11T10:17:28.920" v="190" actId="1076"/>
          <ac:spMkLst>
            <pc:docMk/>
            <pc:sldMk cId="4248136735" sldId="264"/>
            <ac:spMk id="35" creationId="{E4AD12F3-338F-4950-B4A5-E29CAC946CE1}"/>
          </ac:spMkLst>
        </pc:spChg>
        <pc:spChg chg="mod">
          <ac:chgData name="Amy Bullivant" userId="S::amy.bullivant@bjui.info::63a16439-e5a1-4a63-878e-d0c172864e64" providerId="AD" clId="Web-{E96F6531-D614-10F3-1165-1778E66C6607}" dt="2020-06-11T10:17:29.014" v="197" actId="1076"/>
          <ac:spMkLst>
            <pc:docMk/>
            <pc:sldMk cId="4248136735" sldId="264"/>
            <ac:spMk id="45" creationId="{17B1216F-BB5D-4B14-A06D-3F3506F4201C}"/>
          </ac:spMkLst>
        </pc:spChg>
        <pc:spChg chg="mod">
          <ac:chgData name="Amy Bullivant" userId="S::amy.bullivant@bjui.info::63a16439-e5a1-4a63-878e-d0c172864e64" providerId="AD" clId="Web-{E96F6531-D614-10F3-1165-1778E66C6607}" dt="2020-06-11T10:17:28.748" v="181" actId="1076"/>
          <ac:spMkLst>
            <pc:docMk/>
            <pc:sldMk cId="4248136735" sldId="264"/>
            <ac:spMk id="61" creationId="{E57C83B9-525D-4E6F-A419-3BC43F2A5416}"/>
          </ac:spMkLst>
        </pc:spChg>
        <pc:grpChg chg="add mod">
          <ac:chgData name="Amy Bullivant" userId="S::amy.bullivant@bjui.info::63a16439-e5a1-4a63-878e-d0c172864e64" providerId="AD" clId="Web-{E96F6531-D614-10F3-1165-1778E66C6607}" dt="2020-06-11T10:18:01.139" v="199" actId="1076"/>
          <ac:grpSpMkLst>
            <pc:docMk/>
            <pc:sldMk cId="4248136735" sldId="264"/>
            <ac:grpSpMk id="2" creationId="{260E76D3-DAC4-4508-BFB3-09BF2BD48A3C}"/>
          </ac:grpSpMkLst>
        </pc:grpChg>
        <pc:picChg chg="mod">
          <ac:chgData name="Amy Bullivant" userId="S::amy.bullivant@bjui.info::63a16439-e5a1-4a63-878e-d0c172864e64" providerId="AD" clId="Web-{E96F6531-D614-10F3-1165-1778E66C6607}" dt="2020-06-11T10:17:28.732" v="180" actId="1076"/>
          <ac:picMkLst>
            <pc:docMk/>
            <pc:sldMk cId="4248136735" sldId="264"/>
            <ac:picMk id="44" creationId="{12F4F727-9207-4D33-960D-EF2FBDB8B282}"/>
          </ac:picMkLst>
        </pc:picChg>
        <pc:cxnChg chg="mod">
          <ac:chgData name="Amy Bullivant" userId="S::amy.bullivant@bjui.info::63a16439-e5a1-4a63-878e-d0c172864e64" providerId="AD" clId="Web-{E96F6531-D614-10F3-1165-1778E66C6607}" dt="2020-06-11T10:17:28.873" v="187" actId="1076"/>
          <ac:cxnSpMkLst>
            <pc:docMk/>
            <pc:sldMk cId="4248136735" sldId="264"/>
            <ac:cxnSpMk id="14" creationId="{84AED0F2-DAA3-4756-8765-2E7E9395B882}"/>
          </ac:cxnSpMkLst>
        </pc:cxnChg>
        <pc:cxnChg chg="mod">
          <ac:chgData name="Amy Bullivant" userId="S::amy.bullivant@bjui.info::63a16439-e5a1-4a63-878e-d0c172864e64" providerId="AD" clId="Web-{E96F6531-D614-10F3-1165-1778E66C6607}" dt="2020-06-11T10:17:28.936" v="191" actId="1076"/>
          <ac:cxnSpMkLst>
            <pc:docMk/>
            <pc:sldMk cId="4248136735" sldId="264"/>
            <ac:cxnSpMk id="18" creationId="{B30858F2-44C0-4D3E-BA4C-B057F6BA5DBF}"/>
          </ac:cxnSpMkLst>
        </pc:cxnChg>
        <pc:cxnChg chg="mod">
          <ac:chgData name="Amy Bullivant" userId="S::amy.bullivant@bjui.info::63a16439-e5a1-4a63-878e-d0c172864e64" providerId="AD" clId="Web-{E96F6531-D614-10F3-1165-1778E66C6607}" dt="2020-06-11T10:17:28.951" v="192" actId="1076"/>
          <ac:cxnSpMkLst>
            <pc:docMk/>
            <pc:sldMk cId="4248136735" sldId="264"/>
            <ac:cxnSpMk id="22" creationId="{50F3D65A-E331-4139-BB9D-313BAF5A9BC4}"/>
          </ac:cxnSpMkLst>
        </pc:cxnChg>
        <pc:cxnChg chg="mod">
          <ac:chgData name="Amy Bullivant" userId="S::amy.bullivant@bjui.info::63a16439-e5a1-4a63-878e-d0c172864e64" providerId="AD" clId="Web-{E96F6531-D614-10F3-1165-1778E66C6607}" dt="2020-06-11T10:17:28.951" v="193" actId="1076"/>
          <ac:cxnSpMkLst>
            <pc:docMk/>
            <pc:sldMk cId="4248136735" sldId="264"/>
            <ac:cxnSpMk id="29" creationId="{A6368226-E89A-4342-AA9A-44CB9F569165}"/>
          </ac:cxnSpMkLst>
        </pc:cxnChg>
        <pc:cxnChg chg="mod">
          <ac:chgData name="Amy Bullivant" userId="S::amy.bullivant@bjui.info::63a16439-e5a1-4a63-878e-d0c172864e64" providerId="AD" clId="Web-{E96F6531-D614-10F3-1165-1778E66C6607}" dt="2020-06-11T10:17:28.998" v="196" actId="1076"/>
          <ac:cxnSpMkLst>
            <pc:docMk/>
            <pc:sldMk cId="4248136735" sldId="264"/>
            <ac:cxnSpMk id="31" creationId="{699AC3E2-E6FD-42B7-AFDF-F7294CBBB8B7}"/>
          </ac:cxnSpMkLst>
        </pc:cxnChg>
      </pc:sldChg>
    </pc:docChg>
  </pc:docChgLst>
  <pc:docChgLst>
    <pc:chgData name="Gillian Wills" userId="S::gillian.wills@bjui.info::594f0c33-cbb3-4f4b-b290-9eada22498bd" providerId="AD" clId="Web-{F3A1C069-6827-587B-DAEE-9D3CC6263489}"/>
    <pc:docChg chg="modSld">
      <pc:chgData name="Gillian Wills" userId="S::gillian.wills@bjui.info::594f0c33-cbb3-4f4b-b290-9eada22498bd" providerId="AD" clId="Web-{F3A1C069-6827-587B-DAEE-9D3CC6263489}" dt="2020-06-22T15:54:07.336" v="424" actId="20577"/>
      <pc:docMkLst>
        <pc:docMk/>
      </pc:docMkLst>
      <pc:sldChg chg="modSp">
        <pc:chgData name="Gillian Wills" userId="S::gillian.wills@bjui.info::594f0c33-cbb3-4f4b-b290-9eada22498bd" providerId="AD" clId="Web-{F3A1C069-6827-587B-DAEE-9D3CC6263489}" dt="2020-06-22T15:53:36.914" v="418" actId="20577"/>
        <pc:sldMkLst>
          <pc:docMk/>
          <pc:sldMk cId="1949913756" sldId="258"/>
        </pc:sldMkLst>
        <pc:spChg chg="mod">
          <ac:chgData name="Gillian Wills" userId="S::gillian.wills@bjui.info::594f0c33-cbb3-4f4b-b290-9eada22498bd" providerId="AD" clId="Web-{F3A1C069-6827-587B-DAEE-9D3CC6263489}" dt="2020-06-22T15:53:36.914" v="418" actId="20577"/>
          <ac:spMkLst>
            <pc:docMk/>
            <pc:sldMk cId="1949913756" sldId="258"/>
            <ac:spMk id="48" creationId="{6A31F84C-E245-4FDF-8219-504D1F374A7B}"/>
          </ac:spMkLst>
        </pc:spChg>
      </pc:sldChg>
      <pc:sldChg chg="modSp">
        <pc:chgData name="Gillian Wills" userId="S::gillian.wills@bjui.info::594f0c33-cbb3-4f4b-b290-9eada22498bd" providerId="AD" clId="Web-{F3A1C069-6827-587B-DAEE-9D3CC6263489}" dt="2020-06-22T15:53:28.492" v="415" actId="20577"/>
        <pc:sldMkLst>
          <pc:docMk/>
          <pc:sldMk cId="3017096367" sldId="259"/>
        </pc:sldMkLst>
        <pc:spChg chg="mod">
          <ac:chgData name="Gillian Wills" userId="S::gillian.wills@bjui.info::594f0c33-cbb3-4f4b-b290-9eada22498bd" providerId="AD" clId="Web-{F3A1C069-6827-587B-DAEE-9D3CC6263489}" dt="2020-06-22T15:53:28.492" v="415" actId="20577"/>
          <ac:spMkLst>
            <pc:docMk/>
            <pc:sldMk cId="3017096367" sldId="259"/>
            <ac:spMk id="48" creationId="{6A31F84C-E245-4FDF-8219-504D1F374A7B}"/>
          </ac:spMkLst>
        </pc:spChg>
      </pc:sldChg>
      <pc:sldChg chg="modSp">
        <pc:chgData name="Gillian Wills" userId="S::gillian.wills@bjui.info::594f0c33-cbb3-4f4b-b290-9eada22498bd" providerId="AD" clId="Web-{F3A1C069-6827-587B-DAEE-9D3CC6263489}" dt="2020-06-22T15:53:06.132" v="413"/>
        <pc:sldMkLst>
          <pc:docMk/>
          <pc:sldMk cId="2198602216" sldId="260"/>
        </pc:sldMkLst>
        <pc:spChg chg="mod">
          <ac:chgData name="Gillian Wills" userId="S::gillian.wills@bjui.info::594f0c33-cbb3-4f4b-b290-9eada22498bd" providerId="AD" clId="Web-{F3A1C069-6827-587B-DAEE-9D3CC6263489}" dt="2020-06-22T15:47:27.270" v="374" actId="20577"/>
          <ac:spMkLst>
            <pc:docMk/>
            <pc:sldMk cId="2198602216" sldId="260"/>
            <ac:spMk id="24" creationId="{E7AE7474-59F4-415E-B004-DD5E7DF40415}"/>
          </ac:spMkLst>
        </pc:spChg>
        <pc:spChg chg="mod">
          <ac:chgData name="Gillian Wills" userId="S::gillian.wills@bjui.info::594f0c33-cbb3-4f4b-b290-9eada22498bd" providerId="AD" clId="Web-{F3A1C069-6827-587B-DAEE-9D3CC6263489}" dt="2020-06-22T15:46:54.801" v="371" actId="20577"/>
          <ac:spMkLst>
            <pc:docMk/>
            <pc:sldMk cId="2198602216" sldId="260"/>
            <ac:spMk id="25" creationId="{94E01240-A92A-41A5-9BC5-65EE8D1A3DCC}"/>
          </ac:spMkLst>
        </pc:spChg>
        <pc:spChg chg="mod">
          <ac:chgData name="Gillian Wills" userId="S::gillian.wills@bjui.info::594f0c33-cbb3-4f4b-b290-9eada22498bd" providerId="AD" clId="Web-{F3A1C069-6827-587B-DAEE-9D3CC6263489}" dt="2020-06-22T15:53:06.132" v="413"/>
          <ac:spMkLst>
            <pc:docMk/>
            <pc:sldMk cId="2198602216" sldId="260"/>
            <ac:spMk id="48" creationId="{6A31F84C-E245-4FDF-8219-504D1F374A7B}"/>
          </ac:spMkLst>
        </pc:spChg>
      </pc:sldChg>
      <pc:sldChg chg="modSp">
        <pc:chgData name="Gillian Wills" userId="S::gillian.wills@bjui.info::594f0c33-cbb3-4f4b-b290-9eada22498bd" providerId="AD" clId="Web-{F3A1C069-6827-587B-DAEE-9D3CC6263489}" dt="2020-06-22T15:52:56.429" v="412"/>
        <pc:sldMkLst>
          <pc:docMk/>
          <pc:sldMk cId="1411752912" sldId="261"/>
        </pc:sldMkLst>
        <pc:spChg chg="mod">
          <ac:chgData name="Gillian Wills" userId="S::gillian.wills@bjui.info::594f0c33-cbb3-4f4b-b290-9eada22498bd" providerId="AD" clId="Web-{F3A1C069-6827-587B-DAEE-9D3CC6263489}" dt="2020-06-22T15:52:56.429" v="412"/>
          <ac:spMkLst>
            <pc:docMk/>
            <pc:sldMk cId="1411752912" sldId="261"/>
            <ac:spMk id="48" creationId="{6A31F84C-E245-4FDF-8219-504D1F374A7B}"/>
          </ac:spMkLst>
        </pc:spChg>
      </pc:sldChg>
      <pc:sldChg chg="modSp">
        <pc:chgData name="Gillian Wills" userId="S::gillian.wills@bjui.info::594f0c33-cbb3-4f4b-b290-9eada22498bd" providerId="AD" clId="Web-{F3A1C069-6827-587B-DAEE-9D3CC6263489}" dt="2020-06-22T15:52:38.476" v="407" actId="20577"/>
        <pc:sldMkLst>
          <pc:docMk/>
          <pc:sldMk cId="4241930012" sldId="262"/>
        </pc:sldMkLst>
        <pc:spChg chg="mod">
          <ac:chgData name="Gillian Wills" userId="S::gillian.wills@bjui.info::594f0c33-cbb3-4f4b-b290-9eada22498bd" providerId="AD" clId="Web-{F3A1C069-6827-587B-DAEE-9D3CC6263489}" dt="2020-06-22T15:52:38.476" v="407" actId="20577"/>
          <ac:spMkLst>
            <pc:docMk/>
            <pc:sldMk cId="4241930012" sldId="262"/>
            <ac:spMk id="48" creationId="{6A31F84C-E245-4FDF-8219-504D1F374A7B}"/>
          </ac:spMkLst>
        </pc:spChg>
      </pc:sldChg>
      <pc:sldChg chg="modSp">
        <pc:chgData name="Gillian Wills" userId="S::gillian.wills@bjui.info::594f0c33-cbb3-4f4b-b290-9eada22498bd" providerId="AD" clId="Web-{F3A1C069-6827-587B-DAEE-9D3CC6263489}" dt="2020-06-22T15:52:47.648" v="410" actId="20577"/>
        <pc:sldMkLst>
          <pc:docMk/>
          <pc:sldMk cId="3603511487" sldId="263"/>
        </pc:sldMkLst>
        <pc:spChg chg="mod">
          <ac:chgData name="Gillian Wills" userId="S::gillian.wills@bjui.info::594f0c33-cbb3-4f4b-b290-9eada22498bd" providerId="AD" clId="Web-{F3A1C069-6827-587B-DAEE-9D3CC6263489}" dt="2020-06-22T15:32:24.508" v="200" actId="20577"/>
          <ac:spMkLst>
            <pc:docMk/>
            <pc:sldMk cId="3603511487" sldId="263"/>
            <ac:spMk id="19" creationId="{24F950DC-F082-4F7F-AECC-18E770ABE411}"/>
          </ac:spMkLst>
        </pc:spChg>
        <pc:spChg chg="mod">
          <ac:chgData name="Gillian Wills" userId="S::gillian.wills@bjui.info::594f0c33-cbb3-4f4b-b290-9eada22498bd" providerId="AD" clId="Web-{F3A1C069-6827-587B-DAEE-9D3CC6263489}" dt="2020-06-22T15:52:47.648" v="410" actId="20577"/>
          <ac:spMkLst>
            <pc:docMk/>
            <pc:sldMk cId="3603511487" sldId="263"/>
            <ac:spMk id="48" creationId="{6A31F84C-E245-4FDF-8219-504D1F374A7B}"/>
          </ac:spMkLst>
        </pc:spChg>
        <pc:spChg chg="mod">
          <ac:chgData name="Gillian Wills" userId="S::gillian.wills@bjui.info::594f0c33-cbb3-4f4b-b290-9eada22498bd" providerId="AD" clId="Web-{F3A1C069-6827-587B-DAEE-9D3CC6263489}" dt="2020-06-22T14:38:45.893" v="4" actId="20577"/>
          <ac:spMkLst>
            <pc:docMk/>
            <pc:sldMk cId="3603511487" sldId="263"/>
            <ac:spMk id="53" creationId="{C1021481-7047-43C2-BA7F-3C59A42AEA7B}"/>
          </ac:spMkLst>
        </pc:spChg>
      </pc:sldChg>
      <pc:sldChg chg="addSp modSp">
        <pc:chgData name="Gillian Wills" userId="S::gillian.wills@bjui.info::594f0c33-cbb3-4f4b-b290-9eada22498bd" providerId="AD" clId="Web-{F3A1C069-6827-587B-DAEE-9D3CC6263489}" dt="2020-06-22T15:54:06.242" v="422" actId="20577"/>
        <pc:sldMkLst>
          <pc:docMk/>
          <pc:sldMk cId="4248136735" sldId="264"/>
        </pc:sldMkLst>
        <pc:spChg chg="mod">
          <ac:chgData name="Gillian Wills" userId="S::gillian.wills@bjui.info::594f0c33-cbb3-4f4b-b290-9eada22498bd" providerId="AD" clId="Web-{F3A1C069-6827-587B-DAEE-9D3CC6263489}" dt="2020-06-22T15:49:21.912" v="382" actId="20577"/>
          <ac:spMkLst>
            <pc:docMk/>
            <pc:sldMk cId="4248136735" sldId="264"/>
            <ac:spMk id="27" creationId="{BBCFAF06-17BF-4EFA-9E39-2D8CB00AA10E}"/>
          </ac:spMkLst>
        </pc:spChg>
        <pc:spChg chg="mod">
          <ac:chgData name="Gillian Wills" userId="S::gillian.wills@bjui.info::594f0c33-cbb3-4f4b-b290-9eada22498bd" providerId="AD" clId="Web-{F3A1C069-6827-587B-DAEE-9D3CC6263489}" dt="2020-06-22T15:54:06.242" v="422" actId="20577"/>
          <ac:spMkLst>
            <pc:docMk/>
            <pc:sldMk cId="4248136735" sldId="264"/>
            <ac:spMk id="36" creationId="{414ECF17-9506-40A3-ACBE-B2B4FD934C49}"/>
          </ac:spMkLst>
        </pc:spChg>
        <pc:grpChg chg="add">
          <ac:chgData name="Gillian Wills" userId="S::gillian.wills@bjui.info::594f0c33-cbb3-4f4b-b290-9eada22498bd" providerId="AD" clId="Web-{F3A1C069-6827-587B-DAEE-9D3CC6263489}" dt="2020-06-22T15:37:43.073" v="236"/>
          <ac:grpSpMkLst>
            <pc:docMk/>
            <pc:sldMk cId="4248136735" sldId="264"/>
            <ac:grpSpMk id="3" creationId="{DB87E85D-0913-4818-AFA6-0C7676F988B2}"/>
          </ac:grpSpMkLst>
        </pc:grpChg>
      </pc:sldChg>
    </pc:docChg>
  </pc:docChgLst>
  <pc:docChgLst>
    <pc:chgData name="Amy Bullivant" userId="63a16439-e5a1-4a63-878e-d0c172864e64" providerId="ADAL" clId="{372F944B-84DE-440C-BF6F-7A8FE7A995CC}"/>
    <pc:docChg chg="undo custSel addSld modSld sldOrd">
      <pc:chgData name="Amy Bullivant" userId="63a16439-e5a1-4a63-878e-d0c172864e64" providerId="ADAL" clId="{372F944B-84DE-440C-BF6F-7A8FE7A995CC}" dt="2020-06-09T22:36:18.630" v="3044" actId="1076"/>
      <pc:docMkLst>
        <pc:docMk/>
      </pc:docMkLst>
      <pc:sldChg chg="modSp mod">
        <pc:chgData name="Amy Bullivant" userId="63a16439-e5a1-4a63-878e-d0c172864e64" providerId="ADAL" clId="{372F944B-84DE-440C-BF6F-7A8FE7A995CC}" dt="2020-06-08T19:00:08.014" v="70" actId="1036"/>
        <pc:sldMkLst>
          <pc:docMk/>
          <pc:sldMk cId="4222985161" sldId="256"/>
        </pc:sldMkLst>
        <pc:spChg chg="mod">
          <ac:chgData name="Amy Bullivant" userId="63a16439-e5a1-4a63-878e-d0c172864e64" providerId="ADAL" clId="{372F944B-84DE-440C-BF6F-7A8FE7A995CC}" dt="2020-06-08T19:00:08.014" v="70" actId="1036"/>
          <ac:spMkLst>
            <pc:docMk/>
            <pc:sldMk cId="4222985161" sldId="256"/>
            <ac:spMk id="61" creationId="{E57C83B9-525D-4E6F-A419-3BC43F2A5416}"/>
          </ac:spMkLst>
        </pc:spChg>
      </pc:sldChg>
      <pc:sldChg chg="addSp delSp modSp mod">
        <pc:chgData name="Amy Bullivant" userId="63a16439-e5a1-4a63-878e-d0c172864e64" providerId="ADAL" clId="{372F944B-84DE-440C-BF6F-7A8FE7A995CC}" dt="2020-06-09T21:44:43.406" v="2789" actId="14100"/>
        <pc:sldMkLst>
          <pc:docMk/>
          <pc:sldMk cId="2198602216" sldId="260"/>
        </pc:sldMkLst>
        <pc:spChg chg="mod">
          <ac:chgData name="Amy Bullivant" userId="63a16439-e5a1-4a63-878e-d0c172864e64" providerId="ADAL" clId="{372F944B-84DE-440C-BF6F-7A8FE7A995CC}" dt="2020-06-09T21:27:28.694" v="2478" actId="14100"/>
          <ac:spMkLst>
            <pc:docMk/>
            <pc:sldMk cId="2198602216" sldId="260"/>
            <ac:spMk id="12" creationId="{1E466FC1-988D-4E3C-B388-70BA49F7C690}"/>
          </ac:spMkLst>
        </pc:spChg>
        <pc:spChg chg="del">
          <ac:chgData name="Amy Bullivant" userId="63a16439-e5a1-4a63-878e-d0c172864e64" providerId="ADAL" clId="{372F944B-84DE-440C-BF6F-7A8FE7A995CC}" dt="2020-06-09T21:27:51.316" v="2480" actId="478"/>
          <ac:spMkLst>
            <pc:docMk/>
            <pc:sldMk cId="2198602216" sldId="260"/>
            <ac:spMk id="19" creationId="{8BB42B65-A43D-422B-B4FD-101D37272402}"/>
          </ac:spMkLst>
        </pc:spChg>
        <pc:spChg chg="mod">
          <ac:chgData name="Amy Bullivant" userId="63a16439-e5a1-4a63-878e-d0c172864e64" providerId="ADAL" clId="{372F944B-84DE-440C-BF6F-7A8FE7A995CC}" dt="2020-06-09T21:44:01.905" v="2732" actId="12788"/>
          <ac:spMkLst>
            <pc:docMk/>
            <pc:sldMk cId="2198602216" sldId="260"/>
            <ac:spMk id="24" creationId="{E7AE7474-59F4-415E-B004-DD5E7DF40415}"/>
          </ac:spMkLst>
        </pc:spChg>
        <pc:spChg chg="mod">
          <ac:chgData name="Amy Bullivant" userId="63a16439-e5a1-4a63-878e-d0c172864e64" providerId="ADAL" clId="{372F944B-84DE-440C-BF6F-7A8FE7A995CC}" dt="2020-06-09T21:44:39.431" v="2788" actId="1076"/>
          <ac:spMkLst>
            <pc:docMk/>
            <pc:sldMk cId="2198602216" sldId="260"/>
            <ac:spMk id="25" creationId="{94E01240-A92A-41A5-9BC5-65EE8D1A3DCC}"/>
          </ac:spMkLst>
        </pc:spChg>
        <pc:spChg chg="mod">
          <ac:chgData name="Amy Bullivant" userId="63a16439-e5a1-4a63-878e-d0c172864e64" providerId="ADAL" clId="{372F944B-84DE-440C-BF6F-7A8FE7A995CC}" dt="2020-06-09T21:44:27.503" v="2769" actId="20577"/>
          <ac:spMkLst>
            <pc:docMk/>
            <pc:sldMk cId="2198602216" sldId="260"/>
            <ac:spMk id="26" creationId="{31591C61-D298-4C83-816B-9DB240498A0E}"/>
          </ac:spMkLst>
        </pc:spChg>
        <pc:spChg chg="del mod">
          <ac:chgData name="Amy Bullivant" userId="63a16439-e5a1-4a63-878e-d0c172864e64" providerId="ADAL" clId="{372F944B-84DE-440C-BF6F-7A8FE7A995CC}" dt="2020-06-09T21:32:56.264" v="2529" actId="478"/>
          <ac:spMkLst>
            <pc:docMk/>
            <pc:sldMk cId="2198602216" sldId="260"/>
            <ac:spMk id="27" creationId="{BBCFAF06-17BF-4EFA-9E39-2D8CB00AA10E}"/>
          </ac:spMkLst>
        </pc:spChg>
        <pc:spChg chg="mod">
          <ac:chgData name="Amy Bullivant" userId="63a16439-e5a1-4a63-878e-d0c172864e64" providerId="ADAL" clId="{372F944B-84DE-440C-BF6F-7A8FE7A995CC}" dt="2020-06-09T21:32:48.627" v="2527" actId="14100"/>
          <ac:spMkLst>
            <pc:docMk/>
            <pc:sldMk cId="2198602216" sldId="260"/>
            <ac:spMk id="33" creationId="{36520D28-A795-4812-9729-82158BF9200F}"/>
          </ac:spMkLst>
        </pc:spChg>
        <pc:spChg chg="del mod">
          <ac:chgData name="Amy Bullivant" userId="63a16439-e5a1-4a63-878e-d0c172864e64" providerId="ADAL" clId="{372F944B-84DE-440C-BF6F-7A8FE7A995CC}" dt="2020-06-09T21:32:58.357" v="2531" actId="478"/>
          <ac:spMkLst>
            <pc:docMk/>
            <pc:sldMk cId="2198602216" sldId="260"/>
            <ac:spMk id="34" creationId="{9AC03BD1-EDA7-41B6-8474-9FC20B706740}"/>
          </ac:spMkLst>
        </pc:spChg>
        <pc:spChg chg="mod">
          <ac:chgData name="Amy Bullivant" userId="63a16439-e5a1-4a63-878e-d0c172864e64" providerId="ADAL" clId="{372F944B-84DE-440C-BF6F-7A8FE7A995CC}" dt="2020-06-09T21:34:42.698" v="2719" actId="14100"/>
          <ac:spMkLst>
            <pc:docMk/>
            <pc:sldMk cId="2198602216" sldId="260"/>
            <ac:spMk id="35" creationId="{E4AD12F3-338F-4950-B4A5-E29CAC946CE1}"/>
          </ac:spMkLst>
        </pc:spChg>
        <pc:spChg chg="mod">
          <ac:chgData name="Amy Bullivant" userId="63a16439-e5a1-4a63-878e-d0c172864e64" providerId="ADAL" clId="{372F944B-84DE-440C-BF6F-7A8FE7A995CC}" dt="2020-06-09T21:02:17.004" v="2172" actId="20577"/>
          <ac:spMkLst>
            <pc:docMk/>
            <pc:sldMk cId="2198602216" sldId="260"/>
            <ac:spMk id="61" creationId="{E57C83B9-525D-4E6F-A419-3BC43F2A5416}"/>
          </ac:spMkLst>
        </pc:spChg>
        <pc:picChg chg="add del mod">
          <ac:chgData name="Amy Bullivant" userId="63a16439-e5a1-4a63-878e-d0c172864e64" providerId="ADAL" clId="{372F944B-84DE-440C-BF6F-7A8FE7A995CC}" dt="2020-06-08T20:37:31.268" v="532" actId="478"/>
          <ac:picMkLst>
            <pc:docMk/>
            <pc:sldMk cId="2198602216" sldId="260"/>
            <ac:picMk id="3" creationId="{02887AD4-7CB6-4CCE-B9CF-D6BC5BEA1776}"/>
          </ac:picMkLst>
        </pc:picChg>
        <pc:picChg chg="add mod ord">
          <ac:chgData name="Amy Bullivant" userId="63a16439-e5a1-4a63-878e-d0c172864e64" providerId="ADAL" clId="{372F944B-84DE-440C-BF6F-7A8FE7A995CC}" dt="2020-06-09T21:06:56.114" v="2368" actId="1038"/>
          <ac:picMkLst>
            <pc:docMk/>
            <pc:sldMk cId="2198602216" sldId="260"/>
            <ac:picMk id="6" creationId="{221937F9-C23B-4B9E-ADE5-101803AE7CC8}"/>
          </ac:picMkLst>
        </pc:picChg>
        <pc:picChg chg="del">
          <ac:chgData name="Amy Bullivant" userId="63a16439-e5a1-4a63-878e-d0c172864e64" providerId="ADAL" clId="{372F944B-84DE-440C-BF6F-7A8FE7A995CC}" dt="2020-06-08T20:42:39.985" v="537" actId="478"/>
          <ac:picMkLst>
            <pc:docMk/>
            <pc:sldMk cId="2198602216" sldId="260"/>
            <ac:picMk id="9" creationId="{741FDB8D-5625-4972-A882-F9E7E18B6DCE}"/>
          </ac:picMkLst>
        </pc:picChg>
        <pc:picChg chg="ord">
          <ac:chgData name="Amy Bullivant" userId="63a16439-e5a1-4a63-878e-d0c172864e64" providerId="ADAL" clId="{372F944B-84DE-440C-BF6F-7A8FE7A995CC}" dt="2020-06-08T20:53:44.366" v="546" actId="167"/>
          <ac:picMkLst>
            <pc:docMk/>
            <pc:sldMk cId="2198602216" sldId="260"/>
            <ac:picMk id="43" creationId="{03EF5B51-7A14-489C-8266-F452E8466A6E}"/>
          </ac:picMkLst>
        </pc:picChg>
        <pc:cxnChg chg="mod">
          <ac:chgData name="Amy Bullivant" userId="63a16439-e5a1-4a63-878e-d0c172864e64" providerId="ADAL" clId="{372F944B-84DE-440C-BF6F-7A8FE7A995CC}" dt="2020-06-09T21:44:01.905" v="2732" actId="12788"/>
          <ac:cxnSpMkLst>
            <pc:docMk/>
            <pc:sldMk cId="2198602216" sldId="260"/>
            <ac:cxnSpMk id="14" creationId="{84AED0F2-DAA3-4756-8765-2E7E9395B882}"/>
          </ac:cxnSpMkLst>
        </pc:cxnChg>
        <pc:cxnChg chg="mod">
          <ac:chgData name="Amy Bullivant" userId="63a16439-e5a1-4a63-878e-d0c172864e64" providerId="ADAL" clId="{372F944B-84DE-440C-BF6F-7A8FE7A995CC}" dt="2020-06-09T21:44:43.406" v="2789" actId="14100"/>
          <ac:cxnSpMkLst>
            <pc:docMk/>
            <pc:sldMk cId="2198602216" sldId="260"/>
            <ac:cxnSpMk id="18" creationId="{B30858F2-44C0-4D3E-BA4C-B057F6BA5DBF}"/>
          </ac:cxnSpMkLst>
        </pc:cxnChg>
        <pc:cxnChg chg="del mod">
          <ac:chgData name="Amy Bullivant" userId="63a16439-e5a1-4a63-878e-d0c172864e64" providerId="ADAL" clId="{372F944B-84DE-440C-BF6F-7A8FE7A995CC}" dt="2020-06-09T21:32:57.508" v="2530" actId="478"/>
          <ac:cxnSpMkLst>
            <pc:docMk/>
            <pc:sldMk cId="2198602216" sldId="260"/>
            <ac:cxnSpMk id="22" creationId="{50F3D65A-E331-4139-BB9D-313BAF5A9BC4}"/>
          </ac:cxnSpMkLst>
        </pc:cxnChg>
        <pc:cxnChg chg="mod">
          <ac:chgData name="Amy Bullivant" userId="63a16439-e5a1-4a63-878e-d0c172864e64" providerId="ADAL" clId="{372F944B-84DE-440C-BF6F-7A8FE7A995CC}" dt="2020-06-09T21:44:27.188" v="2766" actId="20577"/>
          <ac:cxnSpMkLst>
            <pc:docMk/>
            <pc:sldMk cId="2198602216" sldId="260"/>
            <ac:cxnSpMk id="29" creationId="{A6368226-E89A-4342-AA9A-44CB9F569165}"/>
          </ac:cxnSpMkLst>
        </pc:cxnChg>
      </pc:sldChg>
      <pc:sldChg chg="modSp mod">
        <pc:chgData name="Amy Bullivant" userId="63a16439-e5a1-4a63-878e-d0c172864e64" providerId="ADAL" clId="{372F944B-84DE-440C-BF6F-7A8FE7A995CC}" dt="2020-06-08T18:36:10.503" v="13" actId="20577"/>
        <pc:sldMkLst>
          <pc:docMk/>
          <pc:sldMk cId="4241930012" sldId="262"/>
        </pc:sldMkLst>
        <pc:spChg chg="mod">
          <ac:chgData name="Amy Bullivant" userId="63a16439-e5a1-4a63-878e-d0c172864e64" providerId="ADAL" clId="{372F944B-84DE-440C-BF6F-7A8FE7A995CC}" dt="2020-06-08T18:36:10.503" v="13" actId="20577"/>
          <ac:spMkLst>
            <pc:docMk/>
            <pc:sldMk cId="4241930012" sldId="262"/>
            <ac:spMk id="48" creationId="{6A31F84C-E245-4FDF-8219-504D1F374A7B}"/>
          </ac:spMkLst>
        </pc:spChg>
      </pc:sldChg>
      <pc:sldChg chg="addSp delSp modSp add mod">
        <pc:chgData name="Amy Bullivant" userId="63a16439-e5a1-4a63-878e-d0c172864e64" providerId="ADAL" clId="{372F944B-84DE-440C-BF6F-7A8FE7A995CC}" dt="2020-06-09T22:36:18.630" v="3044" actId="1076"/>
        <pc:sldMkLst>
          <pc:docMk/>
          <pc:sldMk cId="3603511487" sldId="263"/>
        </pc:sldMkLst>
        <pc:spChg chg="del">
          <ac:chgData name="Amy Bullivant" userId="63a16439-e5a1-4a63-878e-d0c172864e64" providerId="ADAL" clId="{372F944B-84DE-440C-BF6F-7A8FE7A995CC}" dt="2020-06-08T19:09:23.991" v="75" actId="478"/>
          <ac:spMkLst>
            <pc:docMk/>
            <pc:sldMk cId="3603511487" sldId="263"/>
            <ac:spMk id="8" creationId="{C0EBE8CB-9E59-4F5E-8D0D-446A2A1D9059}"/>
          </ac:spMkLst>
        </pc:spChg>
        <pc:spChg chg="del">
          <ac:chgData name="Amy Bullivant" userId="63a16439-e5a1-4a63-878e-d0c172864e64" providerId="ADAL" clId="{372F944B-84DE-440C-BF6F-7A8FE7A995CC}" dt="2020-06-08T19:09:17.609" v="71" actId="478"/>
          <ac:spMkLst>
            <pc:docMk/>
            <pc:sldMk cId="3603511487" sldId="263"/>
            <ac:spMk id="10" creationId="{BAB52452-64EC-4D8E-B428-2F22FB1F3A45}"/>
          </ac:spMkLst>
        </pc:spChg>
        <pc:spChg chg="del">
          <ac:chgData name="Amy Bullivant" userId="63a16439-e5a1-4a63-878e-d0c172864e64" providerId="ADAL" clId="{372F944B-84DE-440C-BF6F-7A8FE7A995CC}" dt="2020-06-08T19:09:17.609" v="71" actId="478"/>
          <ac:spMkLst>
            <pc:docMk/>
            <pc:sldMk cId="3603511487" sldId="263"/>
            <ac:spMk id="13" creationId="{5C811D1C-7110-4D77-BB88-F33CE2A9BB65}"/>
          </ac:spMkLst>
        </pc:spChg>
        <pc:spChg chg="del">
          <ac:chgData name="Amy Bullivant" userId="63a16439-e5a1-4a63-878e-d0c172864e64" providerId="ADAL" clId="{372F944B-84DE-440C-BF6F-7A8FE7A995CC}" dt="2020-06-08T19:09:17.609" v="71" actId="478"/>
          <ac:spMkLst>
            <pc:docMk/>
            <pc:sldMk cId="3603511487" sldId="263"/>
            <ac:spMk id="14" creationId="{1FBB66B1-1C9D-4E34-A406-13E24545C31F}"/>
          </ac:spMkLst>
        </pc:spChg>
        <pc:spChg chg="add del mod">
          <ac:chgData name="Amy Bullivant" userId="63a16439-e5a1-4a63-878e-d0c172864e64" providerId="ADAL" clId="{372F944B-84DE-440C-BF6F-7A8FE7A995CC}" dt="2020-06-08T19:36:27.309" v="464" actId="478"/>
          <ac:spMkLst>
            <pc:docMk/>
            <pc:sldMk cId="3603511487" sldId="263"/>
            <ac:spMk id="16" creationId="{933AB298-42D1-41B8-8A51-9A033AC8A388}"/>
          </ac:spMkLst>
        </pc:spChg>
        <pc:spChg chg="del">
          <ac:chgData name="Amy Bullivant" userId="63a16439-e5a1-4a63-878e-d0c172864e64" providerId="ADAL" clId="{372F944B-84DE-440C-BF6F-7A8FE7A995CC}" dt="2020-06-08T19:09:17.609" v="71" actId="478"/>
          <ac:spMkLst>
            <pc:docMk/>
            <pc:sldMk cId="3603511487" sldId="263"/>
            <ac:spMk id="17" creationId="{C8B785AB-1F93-450C-927D-4E3BB42F68EA}"/>
          </ac:spMkLst>
        </pc:spChg>
        <pc:spChg chg="add mod">
          <ac:chgData name="Amy Bullivant" userId="63a16439-e5a1-4a63-878e-d0c172864e64" providerId="ADAL" clId="{372F944B-84DE-440C-BF6F-7A8FE7A995CC}" dt="2020-06-08T19:55:33.600" v="527" actId="20577"/>
          <ac:spMkLst>
            <pc:docMk/>
            <pc:sldMk cId="3603511487" sldId="263"/>
            <ac:spMk id="19" creationId="{24F950DC-F082-4F7F-AECC-18E770ABE411}"/>
          </ac:spMkLst>
        </pc:spChg>
        <pc:spChg chg="add mod">
          <ac:chgData name="Amy Bullivant" userId="63a16439-e5a1-4a63-878e-d0c172864e64" providerId="ADAL" clId="{372F944B-84DE-440C-BF6F-7A8FE7A995CC}" dt="2020-06-08T19:55:49.196" v="528" actId="1076"/>
          <ac:spMkLst>
            <pc:docMk/>
            <pc:sldMk cId="3603511487" sldId="263"/>
            <ac:spMk id="20" creationId="{6CB8CF5D-E50D-46A9-9901-F5EFFA84E9E9}"/>
          </ac:spMkLst>
        </pc:spChg>
        <pc:spChg chg="del mod topLvl">
          <ac:chgData name="Amy Bullivant" userId="63a16439-e5a1-4a63-878e-d0c172864e64" providerId="ADAL" clId="{372F944B-84DE-440C-BF6F-7A8FE7A995CC}" dt="2020-06-08T19:09:36.236" v="78" actId="478"/>
          <ac:spMkLst>
            <pc:docMk/>
            <pc:sldMk cId="3603511487" sldId="263"/>
            <ac:spMk id="22" creationId="{6486F116-4BE5-491A-AA4A-08B18170DA3D}"/>
          </ac:spMkLst>
        </pc:spChg>
        <pc:spChg chg="del mod topLvl">
          <ac:chgData name="Amy Bullivant" userId="63a16439-e5a1-4a63-878e-d0c172864e64" providerId="ADAL" clId="{372F944B-84DE-440C-BF6F-7A8FE7A995CC}" dt="2020-06-08T19:09:32.540" v="77" actId="478"/>
          <ac:spMkLst>
            <pc:docMk/>
            <pc:sldMk cId="3603511487" sldId="263"/>
            <ac:spMk id="23" creationId="{9D202DD6-A5A7-4CF4-A50C-D7385B952616}"/>
          </ac:spMkLst>
        </pc:spChg>
        <pc:spChg chg="del">
          <ac:chgData name="Amy Bullivant" userId="63a16439-e5a1-4a63-878e-d0c172864e64" providerId="ADAL" clId="{372F944B-84DE-440C-BF6F-7A8FE7A995CC}" dt="2020-06-08T19:09:17.609" v="71" actId="478"/>
          <ac:spMkLst>
            <pc:docMk/>
            <pc:sldMk cId="3603511487" sldId="263"/>
            <ac:spMk id="25" creationId="{B647A08B-756B-4008-B974-BD422AC330BB}"/>
          </ac:spMkLst>
        </pc:spChg>
        <pc:spChg chg="add del mod">
          <ac:chgData name="Amy Bullivant" userId="63a16439-e5a1-4a63-878e-d0c172864e64" providerId="ADAL" clId="{372F944B-84DE-440C-BF6F-7A8FE7A995CC}" dt="2020-06-08T19:36:29.979" v="466" actId="478"/>
          <ac:spMkLst>
            <pc:docMk/>
            <pc:sldMk cId="3603511487" sldId="263"/>
            <ac:spMk id="26" creationId="{C59AD731-7018-4319-843D-A4B1C4B197B2}"/>
          </ac:spMkLst>
        </pc:spChg>
        <pc:spChg chg="add del mod">
          <ac:chgData name="Amy Bullivant" userId="63a16439-e5a1-4a63-878e-d0c172864e64" providerId="ADAL" clId="{372F944B-84DE-440C-BF6F-7A8FE7A995CC}" dt="2020-06-08T19:36:31.583" v="468" actId="478"/>
          <ac:spMkLst>
            <pc:docMk/>
            <pc:sldMk cId="3603511487" sldId="263"/>
            <ac:spMk id="28" creationId="{FCC8943F-4824-41AC-9C40-5C51B6F50ECF}"/>
          </ac:spMkLst>
        </pc:spChg>
        <pc:spChg chg="add del mod">
          <ac:chgData name="Amy Bullivant" userId="63a16439-e5a1-4a63-878e-d0c172864e64" providerId="ADAL" clId="{372F944B-84DE-440C-BF6F-7A8FE7A995CC}" dt="2020-06-08T19:36:42.498" v="474" actId="478"/>
          <ac:spMkLst>
            <pc:docMk/>
            <pc:sldMk cId="3603511487" sldId="263"/>
            <ac:spMk id="29" creationId="{93A06590-AF04-4B2C-8D3A-418871F0F18C}"/>
          </ac:spMkLst>
        </pc:spChg>
        <pc:spChg chg="add del mod">
          <ac:chgData name="Amy Bullivant" userId="63a16439-e5a1-4a63-878e-d0c172864e64" providerId="ADAL" clId="{372F944B-84DE-440C-BF6F-7A8FE7A995CC}" dt="2020-06-08T19:36:33.824" v="470" actId="478"/>
          <ac:spMkLst>
            <pc:docMk/>
            <pc:sldMk cId="3603511487" sldId="263"/>
            <ac:spMk id="31" creationId="{7C4A9AC5-61A3-4A42-BB89-5F26CBA1854D}"/>
          </ac:spMkLst>
        </pc:spChg>
        <pc:spChg chg="add del mod">
          <ac:chgData name="Amy Bullivant" userId="63a16439-e5a1-4a63-878e-d0c172864e64" providerId="ADAL" clId="{372F944B-84DE-440C-BF6F-7A8FE7A995CC}" dt="2020-06-08T19:36:37.044" v="471" actId="478"/>
          <ac:spMkLst>
            <pc:docMk/>
            <pc:sldMk cId="3603511487" sldId="263"/>
            <ac:spMk id="32" creationId="{082E63DB-2F11-4F85-8CA5-EA395C2B259F}"/>
          </ac:spMkLst>
        </pc:spChg>
        <pc:spChg chg="add del mod">
          <ac:chgData name="Amy Bullivant" userId="63a16439-e5a1-4a63-878e-d0c172864e64" providerId="ADAL" clId="{372F944B-84DE-440C-BF6F-7A8FE7A995CC}" dt="2020-06-08T19:36:25.939" v="463" actId="478"/>
          <ac:spMkLst>
            <pc:docMk/>
            <pc:sldMk cId="3603511487" sldId="263"/>
            <ac:spMk id="34" creationId="{FB25B32C-6F47-485A-816C-5F26E8895644}"/>
          </ac:spMkLst>
        </pc:spChg>
        <pc:spChg chg="add del mod">
          <ac:chgData name="Amy Bullivant" userId="63a16439-e5a1-4a63-878e-d0c172864e64" providerId="ADAL" clId="{372F944B-84DE-440C-BF6F-7A8FE7A995CC}" dt="2020-06-09T21:45:07.637" v="2792" actId="478"/>
          <ac:spMkLst>
            <pc:docMk/>
            <pc:sldMk cId="3603511487" sldId="263"/>
            <ac:spMk id="35" creationId="{30F22AA2-A309-46D5-84D2-83CE677D6350}"/>
          </ac:spMkLst>
        </pc:spChg>
        <pc:spChg chg="add del mod">
          <ac:chgData name="Amy Bullivant" userId="63a16439-e5a1-4a63-878e-d0c172864e64" providerId="ADAL" clId="{372F944B-84DE-440C-BF6F-7A8FE7A995CC}" dt="2020-06-09T21:45:06.442" v="2791" actId="478"/>
          <ac:spMkLst>
            <pc:docMk/>
            <pc:sldMk cId="3603511487" sldId="263"/>
            <ac:spMk id="36" creationId="{92C51B9E-F7A8-48DD-80E4-88BE0DE3CDC7}"/>
          </ac:spMkLst>
        </pc:spChg>
        <pc:spChg chg="mod">
          <ac:chgData name="Amy Bullivant" userId="63a16439-e5a1-4a63-878e-d0c172864e64" providerId="ADAL" clId="{372F944B-84DE-440C-BF6F-7A8FE7A995CC}" dt="2020-06-08T19:54:59.521" v="514" actId="20577"/>
          <ac:spMkLst>
            <pc:docMk/>
            <pc:sldMk cId="3603511487" sldId="263"/>
            <ac:spMk id="48" creationId="{6A31F84C-E245-4FDF-8219-504D1F374A7B}"/>
          </ac:spMkLst>
        </pc:spChg>
        <pc:spChg chg="del mod">
          <ac:chgData name="Amy Bullivant" userId="63a16439-e5a1-4a63-878e-d0c172864e64" providerId="ADAL" clId="{372F944B-84DE-440C-BF6F-7A8FE7A995CC}" dt="2020-06-08T19:09:21.888" v="74" actId="478"/>
          <ac:spMkLst>
            <pc:docMk/>
            <pc:sldMk cId="3603511487" sldId="263"/>
            <ac:spMk id="49" creationId="{B2BC5654-CF69-415C-B47B-39D64A717B3D}"/>
          </ac:spMkLst>
        </pc:spChg>
        <pc:spChg chg="add mod">
          <ac:chgData name="Amy Bullivant" userId="63a16439-e5a1-4a63-878e-d0c172864e64" providerId="ADAL" clId="{372F944B-84DE-440C-BF6F-7A8FE7A995CC}" dt="2020-06-09T22:26:08.772" v="3025" actId="1076"/>
          <ac:spMkLst>
            <pc:docMk/>
            <pc:sldMk cId="3603511487" sldId="263"/>
            <ac:spMk id="53" creationId="{C1021481-7047-43C2-BA7F-3C59A42AEA7B}"/>
          </ac:spMkLst>
        </pc:spChg>
        <pc:spChg chg="add mod">
          <ac:chgData name="Amy Bullivant" userId="63a16439-e5a1-4a63-878e-d0c172864e64" providerId="ADAL" clId="{372F944B-84DE-440C-BF6F-7A8FE7A995CC}" dt="2020-06-09T22:10:50" v="2931" actId="1076"/>
          <ac:spMkLst>
            <pc:docMk/>
            <pc:sldMk cId="3603511487" sldId="263"/>
            <ac:spMk id="54" creationId="{CE18FF4D-7F1E-4043-AAEB-F7346578E073}"/>
          </ac:spMkLst>
        </pc:spChg>
        <pc:spChg chg="add mod">
          <ac:chgData name="Amy Bullivant" userId="63a16439-e5a1-4a63-878e-d0c172864e64" providerId="ADAL" clId="{372F944B-84DE-440C-BF6F-7A8FE7A995CC}" dt="2020-06-09T22:24:48.081" v="3023" actId="1076"/>
          <ac:spMkLst>
            <pc:docMk/>
            <pc:sldMk cId="3603511487" sldId="263"/>
            <ac:spMk id="62" creationId="{AB457130-07A6-4D33-98D5-4AEB186082AC}"/>
          </ac:spMkLst>
        </pc:spChg>
        <pc:spChg chg="add mod">
          <ac:chgData name="Amy Bullivant" userId="63a16439-e5a1-4a63-878e-d0c172864e64" providerId="ADAL" clId="{372F944B-84DE-440C-BF6F-7A8FE7A995CC}" dt="2020-06-09T22:10:50" v="2931" actId="1076"/>
          <ac:spMkLst>
            <pc:docMk/>
            <pc:sldMk cId="3603511487" sldId="263"/>
            <ac:spMk id="63" creationId="{EFF1005D-98E9-41DF-AB39-679211137809}"/>
          </ac:spMkLst>
        </pc:spChg>
        <pc:spChg chg="add mod">
          <ac:chgData name="Amy Bullivant" userId="63a16439-e5a1-4a63-878e-d0c172864e64" providerId="ADAL" clId="{372F944B-84DE-440C-BF6F-7A8FE7A995CC}" dt="2020-06-09T22:35:40.029" v="3042" actId="14100"/>
          <ac:spMkLst>
            <pc:docMk/>
            <pc:sldMk cId="3603511487" sldId="263"/>
            <ac:spMk id="81" creationId="{13F6E503-1DF2-4A77-9A60-9433B0535A54}"/>
          </ac:spMkLst>
        </pc:spChg>
        <pc:spChg chg="add mod">
          <ac:chgData name="Amy Bullivant" userId="63a16439-e5a1-4a63-878e-d0c172864e64" providerId="ADAL" clId="{372F944B-84DE-440C-BF6F-7A8FE7A995CC}" dt="2020-06-09T22:12:49.429" v="2961" actId="14100"/>
          <ac:spMkLst>
            <pc:docMk/>
            <pc:sldMk cId="3603511487" sldId="263"/>
            <ac:spMk id="82" creationId="{582677CD-21C8-4E9A-99FC-863BE320C274}"/>
          </ac:spMkLst>
        </pc:spChg>
        <pc:spChg chg="add mod">
          <ac:chgData name="Amy Bullivant" userId="63a16439-e5a1-4a63-878e-d0c172864e64" providerId="ADAL" clId="{372F944B-84DE-440C-BF6F-7A8FE7A995CC}" dt="2020-06-09T22:02:38.368" v="2907" actId="1036"/>
          <ac:spMkLst>
            <pc:docMk/>
            <pc:sldMk cId="3603511487" sldId="263"/>
            <ac:spMk id="87" creationId="{6F7FAE42-DEC9-4833-BBEE-BEE534859BAA}"/>
          </ac:spMkLst>
        </pc:spChg>
        <pc:spChg chg="add mod">
          <ac:chgData name="Amy Bullivant" userId="63a16439-e5a1-4a63-878e-d0c172864e64" providerId="ADAL" clId="{372F944B-84DE-440C-BF6F-7A8FE7A995CC}" dt="2020-06-09T22:36:18.630" v="3044" actId="1076"/>
          <ac:spMkLst>
            <pc:docMk/>
            <pc:sldMk cId="3603511487" sldId="263"/>
            <ac:spMk id="153" creationId="{4C0A79A8-CCD1-4A9F-9B6C-C589FF5A6BAE}"/>
          </ac:spMkLst>
        </pc:spChg>
        <pc:spChg chg="add mod">
          <ac:chgData name="Amy Bullivant" userId="63a16439-e5a1-4a63-878e-d0c172864e64" providerId="ADAL" clId="{372F944B-84DE-440C-BF6F-7A8FE7A995CC}" dt="2020-06-09T22:10:50" v="2931" actId="1076"/>
          <ac:spMkLst>
            <pc:docMk/>
            <pc:sldMk cId="3603511487" sldId="263"/>
            <ac:spMk id="154" creationId="{ECEBAB60-773F-4000-89C9-94C6C46CADFD}"/>
          </ac:spMkLst>
        </pc:spChg>
        <pc:grpChg chg="add del mod">
          <ac:chgData name="Amy Bullivant" userId="63a16439-e5a1-4a63-878e-d0c172864e64" providerId="ADAL" clId="{372F944B-84DE-440C-BF6F-7A8FE7A995CC}" dt="2020-06-08T19:09:32.540" v="77" actId="478"/>
          <ac:grpSpMkLst>
            <pc:docMk/>
            <pc:sldMk cId="3603511487" sldId="263"/>
            <ac:grpSpMk id="21" creationId="{587E6ED1-5D22-4F75-8956-D16ECAD23BEF}"/>
          </ac:grpSpMkLst>
        </pc:grpChg>
        <pc:picChg chg="del">
          <ac:chgData name="Amy Bullivant" userId="63a16439-e5a1-4a63-878e-d0c172864e64" providerId="ADAL" clId="{372F944B-84DE-440C-BF6F-7A8FE7A995CC}" dt="2020-06-08T19:09:17.609" v="71" actId="478"/>
          <ac:picMkLst>
            <pc:docMk/>
            <pc:sldMk cId="3603511487" sldId="263"/>
            <ac:picMk id="3" creationId="{42063B18-7D6C-41FD-9FA7-1885A94A2B63}"/>
          </ac:picMkLst>
        </pc:picChg>
        <pc:picChg chg="del">
          <ac:chgData name="Amy Bullivant" userId="63a16439-e5a1-4a63-878e-d0c172864e64" providerId="ADAL" clId="{372F944B-84DE-440C-BF6F-7A8FE7A995CC}" dt="2020-06-08T19:09:17.609" v="71" actId="478"/>
          <ac:picMkLst>
            <pc:docMk/>
            <pc:sldMk cId="3603511487" sldId="263"/>
            <ac:picMk id="7" creationId="{EA893FD8-1908-472A-99C9-D766E3C69BEC}"/>
          </ac:picMkLst>
        </pc:picChg>
        <pc:picChg chg="add del mod">
          <ac:chgData name="Amy Bullivant" userId="63a16439-e5a1-4a63-878e-d0c172864e64" providerId="ADAL" clId="{372F944B-84DE-440C-BF6F-7A8FE7A995CC}" dt="2020-06-08T19:39:16.783" v="494" actId="478"/>
          <ac:picMkLst>
            <pc:docMk/>
            <pc:sldMk cId="3603511487" sldId="263"/>
            <ac:picMk id="18" creationId="{569DCCC5-C23A-4D6B-B3E9-8182D5CA1A64}"/>
          </ac:picMkLst>
        </pc:picChg>
        <pc:picChg chg="add del mod">
          <ac:chgData name="Amy Bullivant" userId="63a16439-e5a1-4a63-878e-d0c172864e64" providerId="ADAL" clId="{372F944B-84DE-440C-BF6F-7A8FE7A995CC}" dt="2020-06-08T19:09:51.587" v="79" actId="478"/>
          <ac:picMkLst>
            <pc:docMk/>
            <pc:sldMk cId="3603511487" sldId="263"/>
            <ac:picMk id="24" creationId="{76D534DF-B4D8-4DBF-8E23-9FEDE9C3EF9F}"/>
          </ac:picMkLst>
        </pc:picChg>
        <pc:picChg chg="add del mod">
          <ac:chgData name="Amy Bullivant" userId="63a16439-e5a1-4a63-878e-d0c172864e64" providerId="ADAL" clId="{372F944B-84DE-440C-BF6F-7A8FE7A995CC}" dt="2020-06-08T19:36:30.767" v="467" actId="478"/>
          <ac:picMkLst>
            <pc:docMk/>
            <pc:sldMk cId="3603511487" sldId="263"/>
            <ac:picMk id="27" creationId="{2C669EB2-A91B-42E8-A6AE-D276A5924B9E}"/>
          </ac:picMkLst>
        </pc:picChg>
        <pc:picChg chg="mod">
          <ac:chgData name="Amy Bullivant" userId="63a16439-e5a1-4a63-878e-d0c172864e64" providerId="ADAL" clId="{372F944B-84DE-440C-BF6F-7A8FE7A995CC}" dt="2020-06-09T21:48:04.517" v="2834" actId="1076"/>
          <ac:picMkLst>
            <pc:docMk/>
            <pc:sldMk cId="3603511487" sldId="263"/>
            <ac:picMk id="43" creationId="{03EF5B51-7A14-489C-8266-F452E8466A6E}"/>
          </ac:picMkLst>
        </pc:picChg>
        <pc:picChg chg="add mod modCrop">
          <ac:chgData name="Amy Bullivant" userId="63a16439-e5a1-4a63-878e-d0c172864e64" providerId="ADAL" clId="{372F944B-84DE-440C-BF6F-7A8FE7A995CC}" dt="2020-06-09T22:10:50" v="2931" actId="1076"/>
          <ac:picMkLst>
            <pc:docMk/>
            <pc:sldMk cId="3603511487" sldId="263"/>
            <ac:picMk id="50" creationId="{0528CD42-7384-4D0F-B353-12E590363C63}"/>
          </ac:picMkLst>
        </pc:picChg>
        <pc:picChg chg="add mod modCrop">
          <ac:chgData name="Amy Bullivant" userId="63a16439-e5a1-4a63-878e-d0c172864e64" providerId="ADAL" clId="{372F944B-84DE-440C-BF6F-7A8FE7A995CC}" dt="2020-06-09T22:02:38.368" v="2907" actId="1036"/>
          <ac:picMkLst>
            <pc:docMk/>
            <pc:sldMk cId="3603511487" sldId="263"/>
            <ac:picMk id="70" creationId="{7599E465-FDBD-477C-A56C-D45B90B38265}"/>
          </ac:picMkLst>
        </pc:picChg>
        <pc:picChg chg="add del mod">
          <ac:chgData name="Amy Bullivant" userId="63a16439-e5a1-4a63-878e-d0c172864e64" providerId="ADAL" clId="{372F944B-84DE-440C-BF6F-7A8FE7A995CC}" dt="2020-06-09T21:45:05.168" v="2790" actId="478"/>
          <ac:picMkLst>
            <pc:docMk/>
            <pc:sldMk cId="3603511487" sldId="263"/>
            <ac:picMk id="1026" creationId="{A1F59D57-CCD5-4282-9326-E1681514EF1B}"/>
          </ac:picMkLst>
        </pc:picChg>
        <pc:cxnChg chg="del mod">
          <ac:chgData name="Amy Bullivant" userId="63a16439-e5a1-4a63-878e-d0c172864e64" providerId="ADAL" clId="{372F944B-84DE-440C-BF6F-7A8FE7A995CC}" dt="2020-06-08T19:09:17.609" v="71" actId="478"/>
          <ac:cxnSpMkLst>
            <pc:docMk/>
            <pc:sldMk cId="3603511487" sldId="263"/>
            <ac:cxnSpMk id="12" creationId="{AAD1D760-2FCD-4F1A-B0B0-EFAB4C65F004}"/>
          </ac:cxnSpMkLst>
        </pc:cxnChg>
        <pc:cxnChg chg="add del mod">
          <ac:chgData name="Amy Bullivant" userId="63a16439-e5a1-4a63-878e-d0c172864e64" providerId="ADAL" clId="{372F944B-84DE-440C-BF6F-7A8FE7A995CC}" dt="2020-06-08T19:36:32.633" v="469" actId="478"/>
          <ac:cxnSpMkLst>
            <pc:docMk/>
            <pc:sldMk cId="3603511487" sldId="263"/>
            <ac:cxnSpMk id="30" creationId="{61FFF170-E82A-489D-9EB1-D7CD06B8FAEE}"/>
          </ac:cxnSpMkLst>
        </pc:cxnChg>
        <pc:cxnChg chg="add del mod">
          <ac:chgData name="Amy Bullivant" userId="63a16439-e5a1-4a63-878e-d0c172864e64" providerId="ADAL" clId="{372F944B-84DE-440C-BF6F-7A8FE7A995CC}" dt="2020-06-08T19:36:38.328" v="472" actId="478"/>
          <ac:cxnSpMkLst>
            <pc:docMk/>
            <pc:sldMk cId="3603511487" sldId="263"/>
            <ac:cxnSpMk id="33" creationId="{06381A66-25D2-427A-BA5D-607AA2414D05}"/>
          </ac:cxnSpMkLst>
        </pc:cxnChg>
        <pc:cxnChg chg="add del mod">
          <ac:chgData name="Amy Bullivant" userId="63a16439-e5a1-4a63-878e-d0c172864e64" providerId="ADAL" clId="{372F944B-84DE-440C-BF6F-7A8FE7A995CC}" dt="2020-06-09T21:45:08.308" v="2793" actId="478"/>
          <ac:cxnSpMkLst>
            <pc:docMk/>
            <pc:sldMk cId="3603511487" sldId="263"/>
            <ac:cxnSpMk id="37" creationId="{DFB6D199-5890-40A7-8F10-05E73A626441}"/>
          </ac:cxnSpMkLst>
        </pc:cxnChg>
        <pc:cxnChg chg="add mod">
          <ac:chgData name="Amy Bullivant" userId="63a16439-e5a1-4a63-878e-d0c172864e64" providerId="ADAL" clId="{372F944B-84DE-440C-BF6F-7A8FE7A995CC}" dt="2020-06-09T22:26:08.772" v="3025" actId="1076"/>
          <ac:cxnSpMkLst>
            <pc:docMk/>
            <pc:sldMk cId="3603511487" sldId="263"/>
            <ac:cxnSpMk id="55" creationId="{2032A6F4-C52E-4962-BE25-B365336995F2}"/>
          </ac:cxnSpMkLst>
        </pc:cxnChg>
        <pc:cxnChg chg="add mod">
          <ac:chgData name="Amy Bullivant" userId="63a16439-e5a1-4a63-878e-d0c172864e64" providerId="ADAL" clId="{372F944B-84DE-440C-BF6F-7A8FE7A995CC}" dt="2020-06-09T22:24:48.081" v="3023" actId="1076"/>
          <ac:cxnSpMkLst>
            <pc:docMk/>
            <pc:sldMk cId="3603511487" sldId="263"/>
            <ac:cxnSpMk id="64" creationId="{EED1188D-D0D5-43CA-86B0-C7523BEF6C92}"/>
          </ac:cxnSpMkLst>
        </pc:cxnChg>
        <pc:cxnChg chg="add mod">
          <ac:chgData name="Amy Bullivant" userId="63a16439-e5a1-4a63-878e-d0c172864e64" providerId="ADAL" clId="{372F944B-84DE-440C-BF6F-7A8FE7A995CC}" dt="2020-06-09T22:35:40.029" v="3042" actId="14100"/>
          <ac:cxnSpMkLst>
            <pc:docMk/>
            <pc:sldMk cId="3603511487" sldId="263"/>
            <ac:cxnSpMk id="83" creationId="{F4E8061B-BDC1-4AB7-A55C-2DBE6FC153D4}"/>
          </ac:cxnSpMkLst>
        </pc:cxnChg>
        <pc:cxnChg chg="add mod">
          <ac:chgData name="Amy Bullivant" userId="63a16439-e5a1-4a63-878e-d0c172864e64" providerId="ADAL" clId="{372F944B-84DE-440C-BF6F-7A8FE7A995CC}" dt="2020-06-09T22:35:40.029" v="3042" actId="14100"/>
          <ac:cxnSpMkLst>
            <pc:docMk/>
            <pc:sldMk cId="3603511487" sldId="263"/>
            <ac:cxnSpMk id="88" creationId="{90CC6957-E451-4007-917A-D51BEB3936C2}"/>
          </ac:cxnSpMkLst>
        </pc:cxnChg>
        <pc:cxnChg chg="add mod">
          <ac:chgData name="Amy Bullivant" userId="63a16439-e5a1-4a63-878e-d0c172864e64" providerId="ADAL" clId="{372F944B-84DE-440C-BF6F-7A8FE7A995CC}" dt="2020-06-09T22:36:18.630" v="3044" actId="1076"/>
          <ac:cxnSpMkLst>
            <pc:docMk/>
            <pc:sldMk cId="3603511487" sldId="263"/>
            <ac:cxnSpMk id="155" creationId="{1D6CD1DE-B3BF-46DC-9B7E-CB11B797A669}"/>
          </ac:cxnSpMkLst>
        </pc:cxnChg>
      </pc:sldChg>
      <pc:sldChg chg="addSp delSp modSp add mod ord">
        <pc:chgData name="Amy Bullivant" userId="63a16439-e5a1-4a63-878e-d0c172864e64" providerId="ADAL" clId="{372F944B-84DE-440C-BF6F-7A8FE7A995CC}" dt="2020-06-09T21:04:18.188" v="2317" actId="1038"/>
        <pc:sldMkLst>
          <pc:docMk/>
          <pc:sldMk cId="4248136735" sldId="264"/>
        </pc:sldMkLst>
        <pc:spChg chg="mod">
          <ac:chgData name="Amy Bullivant" userId="63a16439-e5a1-4a63-878e-d0c172864e64" providerId="ADAL" clId="{372F944B-84DE-440C-BF6F-7A8FE7A995CC}" dt="2020-06-09T21:04:16.297" v="2312" actId="1076"/>
          <ac:spMkLst>
            <pc:docMk/>
            <pc:sldMk cId="4248136735" sldId="264"/>
            <ac:spMk id="12" creationId="{1E466FC1-988D-4E3C-B388-70BA49F7C690}"/>
          </ac:spMkLst>
        </pc:spChg>
        <pc:spChg chg="del mod">
          <ac:chgData name="Amy Bullivant" userId="63a16439-e5a1-4a63-878e-d0c172864e64" providerId="ADAL" clId="{372F944B-84DE-440C-BF6F-7A8FE7A995CC}" dt="2020-06-09T20:41:46.228" v="1856" actId="478"/>
          <ac:spMkLst>
            <pc:docMk/>
            <pc:sldMk cId="4248136735" sldId="264"/>
            <ac:spMk id="19" creationId="{8BB42B65-A43D-422B-B4FD-101D37272402}"/>
          </ac:spMkLst>
        </pc:spChg>
        <pc:spChg chg="mod">
          <ac:chgData name="Amy Bullivant" userId="63a16439-e5a1-4a63-878e-d0c172864e64" providerId="ADAL" clId="{372F944B-84DE-440C-BF6F-7A8FE7A995CC}" dt="2020-06-09T21:01:19.487" v="2157" actId="20577"/>
          <ac:spMkLst>
            <pc:docMk/>
            <pc:sldMk cId="4248136735" sldId="264"/>
            <ac:spMk id="24" creationId="{E7AE7474-59F4-415E-B004-DD5E7DF40415}"/>
          </ac:spMkLst>
        </pc:spChg>
        <pc:spChg chg="mod">
          <ac:chgData name="Amy Bullivant" userId="63a16439-e5a1-4a63-878e-d0c172864e64" providerId="ADAL" clId="{372F944B-84DE-440C-BF6F-7A8FE7A995CC}" dt="2020-06-09T21:04:16.997" v="2314" actId="1037"/>
          <ac:spMkLst>
            <pc:docMk/>
            <pc:sldMk cId="4248136735" sldId="264"/>
            <ac:spMk id="25" creationId="{94E01240-A92A-41A5-9BC5-65EE8D1A3DCC}"/>
          </ac:spMkLst>
        </pc:spChg>
        <pc:spChg chg="mod">
          <ac:chgData name="Amy Bullivant" userId="63a16439-e5a1-4a63-878e-d0c172864e64" providerId="ADAL" clId="{372F944B-84DE-440C-BF6F-7A8FE7A995CC}" dt="2020-06-09T21:04:16.997" v="2314" actId="1037"/>
          <ac:spMkLst>
            <pc:docMk/>
            <pc:sldMk cId="4248136735" sldId="264"/>
            <ac:spMk id="26" creationId="{31591C61-D298-4C83-816B-9DB240498A0E}"/>
          </ac:spMkLst>
        </pc:spChg>
        <pc:spChg chg="mod">
          <ac:chgData name="Amy Bullivant" userId="63a16439-e5a1-4a63-878e-d0c172864e64" providerId="ADAL" clId="{372F944B-84DE-440C-BF6F-7A8FE7A995CC}" dt="2020-06-09T21:04:16.997" v="2314" actId="1037"/>
          <ac:spMkLst>
            <pc:docMk/>
            <pc:sldMk cId="4248136735" sldId="264"/>
            <ac:spMk id="27" creationId="{BBCFAF06-17BF-4EFA-9E39-2D8CB00AA10E}"/>
          </ac:spMkLst>
        </pc:spChg>
        <pc:spChg chg="add mod">
          <ac:chgData name="Amy Bullivant" userId="63a16439-e5a1-4a63-878e-d0c172864e64" providerId="ADAL" clId="{372F944B-84DE-440C-BF6F-7A8FE7A995CC}" dt="2020-06-09T21:04:16.997" v="2314" actId="1037"/>
          <ac:spMkLst>
            <pc:docMk/>
            <pc:sldMk cId="4248136735" sldId="264"/>
            <ac:spMk id="28" creationId="{91DF4DFE-1794-4F7B-8E07-15445C98C786}"/>
          </ac:spMkLst>
        </pc:spChg>
        <pc:spChg chg="add mod">
          <ac:chgData name="Amy Bullivant" userId="63a16439-e5a1-4a63-878e-d0c172864e64" providerId="ADAL" clId="{372F944B-84DE-440C-BF6F-7A8FE7A995CC}" dt="2020-06-09T20:46:12.957" v="1874" actId="14100"/>
          <ac:spMkLst>
            <pc:docMk/>
            <pc:sldMk cId="4248136735" sldId="264"/>
            <ac:spMk id="30" creationId="{0B1F660A-81E3-47EB-BDFE-4123D0F9F5D2}"/>
          </ac:spMkLst>
        </pc:spChg>
        <pc:spChg chg="mod">
          <ac:chgData name="Amy Bullivant" userId="63a16439-e5a1-4a63-878e-d0c172864e64" providerId="ADAL" clId="{372F944B-84DE-440C-BF6F-7A8FE7A995CC}" dt="2020-06-09T20:46:30.106" v="1879" actId="14100"/>
          <ac:spMkLst>
            <pc:docMk/>
            <pc:sldMk cId="4248136735" sldId="264"/>
            <ac:spMk id="33" creationId="{36520D28-A795-4812-9729-82158BF9200F}"/>
          </ac:spMkLst>
        </pc:spChg>
        <pc:spChg chg="mod">
          <ac:chgData name="Amy Bullivant" userId="63a16439-e5a1-4a63-878e-d0c172864e64" providerId="ADAL" clId="{372F944B-84DE-440C-BF6F-7A8FE7A995CC}" dt="2020-06-09T20:46:23.670" v="1877" actId="14100"/>
          <ac:spMkLst>
            <pc:docMk/>
            <pc:sldMk cId="4248136735" sldId="264"/>
            <ac:spMk id="34" creationId="{9AC03BD1-EDA7-41B6-8474-9FC20B706740}"/>
          </ac:spMkLst>
        </pc:spChg>
        <pc:spChg chg="mod">
          <ac:chgData name="Amy Bullivant" userId="63a16439-e5a1-4a63-878e-d0c172864e64" providerId="ADAL" clId="{372F944B-84DE-440C-BF6F-7A8FE7A995CC}" dt="2020-06-09T20:46:18.554" v="1875" actId="14100"/>
          <ac:spMkLst>
            <pc:docMk/>
            <pc:sldMk cId="4248136735" sldId="264"/>
            <ac:spMk id="35" creationId="{E4AD12F3-338F-4950-B4A5-E29CAC946CE1}"/>
          </ac:spMkLst>
        </pc:spChg>
        <pc:spChg chg="add mod">
          <ac:chgData name="Amy Bullivant" userId="63a16439-e5a1-4a63-878e-d0c172864e64" providerId="ADAL" clId="{372F944B-84DE-440C-BF6F-7A8FE7A995CC}" dt="2020-06-09T20:41:41.997" v="1855"/>
          <ac:spMkLst>
            <pc:docMk/>
            <pc:sldMk cId="4248136735" sldId="264"/>
            <ac:spMk id="45" creationId="{17B1216F-BB5D-4B14-A06D-3F3506F4201C}"/>
          </ac:spMkLst>
        </pc:spChg>
        <pc:spChg chg="del topLvl">
          <ac:chgData name="Amy Bullivant" userId="63a16439-e5a1-4a63-878e-d0c172864e64" providerId="ADAL" clId="{372F944B-84DE-440C-BF6F-7A8FE7A995CC}" dt="2020-06-09T19:41:02.979" v="1130" actId="478"/>
          <ac:spMkLst>
            <pc:docMk/>
            <pc:sldMk cId="4248136735" sldId="264"/>
            <ac:spMk id="48" creationId="{6A31F84C-E245-4FDF-8219-504D1F374A7B}"/>
          </ac:spMkLst>
        </pc:spChg>
        <pc:spChg chg="del">
          <ac:chgData name="Amy Bullivant" userId="63a16439-e5a1-4a63-878e-d0c172864e64" providerId="ADAL" clId="{372F944B-84DE-440C-BF6F-7A8FE7A995CC}" dt="2020-06-09T19:38:48.013" v="1019" actId="478"/>
          <ac:spMkLst>
            <pc:docMk/>
            <pc:sldMk cId="4248136735" sldId="264"/>
            <ac:spMk id="49" creationId="{B2BC5654-CF69-415C-B47B-39D64A717B3D}"/>
          </ac:spMkLst>
        </pc:spChg>
        <pc:spChg chg="del topLvl">
          <ac:chgData name="Amy Bullivant" userId="63a16439-e5a1-4a63-878e-d0c172864e64" providerId="ADAL" clId="{372F944B-84DE-440C-BF6F-7A8FE7A995CC}" dt="2020-06-09T19:41:25.321" v="1131" actId="478"/>
          <ac:spMkLst>
            <pc:docMk/>
            <pc:sldMk cId="4248136735" sldId="264"/>
            <ac:spMk id="56" creationId="{85159154-17D6-451B-A9FB-621DA6A37335}"/>
          </ac:spMkLst>
        </pc:spChg>
        <pc:spChg chg="mod">
          <ac:chgData name="Amy Bullivant" userId="63a16439-e5a1-4a63-878e-d0c172864e64" providerId="ADAL" clId="{372F944B-84DE-440C-BF6F-7A8FE7A995CC}" dt="2020-06-09T20:48:23.047" v="1884" actId="20577"/>
          <ac:spMkLst>
            <pc:docMk/>
            <pc:sldMk cId="4248136735" sldId="264"/>
            <ac:spMk id="61" creationId="{E57C83B9-525D-4E6F-A419-3BC43F2A5416}"/>
          </ac:spMkLst>
        </pc:spChg>
        <pc:grpChg chg="del">
          <ac:chgData name="Amy Bullivant" userId="63a16439-e5a1-4a63-878e-d0c172864e64" providerId="ADAL" clId="{372F944B-84DE-440C-BF6F-7A8FE7A995CC}" dt="2020-06-09T19:41:02.979" v="1130" actId="478"/>
          <ac:grpSpMkLst>
            <pc:docMk/>
            <pc:sldMk cId="4248136735" sldId="264"/>
            <ac:grpSpMk id="4" creationId="{3CCBBA6B-6174-42FE-8F2E-2B344D1C3ADF}"/>
          </ac:grpSpMkLst>
        </pc:grpChg>
        <pc:picChg chg="del mod">
          <ac:chgData name="Amy Bullivant" userId="63a16439-e5a1-4a63-878e-d0c172864e64" providerId="ADAL" clId="{372F944B-84DE-440C-BF6F-7A8FE7A995CC}" dt="2020-06-09T20:41:38.663" v="1853" actId="478"/>
          <ac:picMkLst>
            <pc:docMk/>
            <pc:sldMk cId="4248136735" sldId="264"/>
            <ac:picMk id="6" creationId="{221937F9-C23B-4B9E-ADE5-101803AE7CC8}"/>
          </ac:picMkLst>
        </pc:picChg>
        <pc:picChg chg="add mod ord">
          <ac:chgData name="Amy Bullivant" userId="63a16439-e5a1-4a63-878e-d0c172864e64" providerId="ADAL" clId="{372F944B-84DE-440C-BF6F-7A8FE7A995CC}" dt="2020-06-09T21:04:18.188" v="2317" actId="1038"/>
          <ac:picMkLst>
            <pc:docMk/>
            <pc:sldMk cId="4248136735" sldId="264"/>
            <ac:picMk id="44" creationId="{12F4F727-9207-4D33-960D-EF2FBDB8B282}"/>
          </ac:picMkLst>
        </pc:picChg>
        <pc:cxnChg chg="mod">
          <ac:chgData name="Amy Bullivant" userId="63a16439-e5a1-4a63-878e-d0c172864e64" providerId="ADAL" clId="{372F944B-84DE-440C-BF6F-7A8FE7A995CC}" dt="2020-06-09T21:04:16.297" v="2312" actId="1076"/>
          <ac:cxnSpMkLst>
            <pc:docMk/>
            <pc:sldMk cId="4248136735" sldId="264"/>
            <ac:cxnSpMk id="14" creationId="{84AED0F2-DAA3-4756-8765-2E7E9395B882}"/>
          </ac:cxnSpMkLst>
        </pc:cxnChg>
        <pc:cxnChg chg="mod">
          <ac:chgData name="Amy Bullivant" userId="63a16439-e5a1-4a63-878e-d0c172864e64" providerId="ADAL" clId="{372F944B-84DE-440C-BF6F-7A8FE7A995CC}" dt="2020-06-09T21:04:16.997" v="2314" actId="1037"/>
          <ac:cxnSpMkLst>
            <pc:docMk/>
            <pc:sldMk cId="4248136735" sldId="264"/>
            <ac:cxnSpMk id="18" creationId="{B30858F2-44C0-4D3E-BA4C-B057F6BA5DBF}"/>
          </ac:cxnSpMkLst>
        </pc:cxnChg>
        <pc:cxnChg chg="mod">
          <ac:chgData name="Amy Bullivant" userId="63a16439-e5a1-4a63-878e-d0c172864e64" providerId="ADAL" clId="{372F944B-84DE-440C-BF6F-7A8FE7A995CC}" dt="2020-06-09T21:04:16.997" v="2314" actId="1037"/>
          <ac:cxnSpMkLst>
            <pc:docMk/>
            <pc:sldMk cId="4248136735" sldId="264"/>
            <ac:cxnSpMk id="22" creationId="{50F3D65A-E331-4139-BB9D-313BAF5A9BC4}"/>
          </ac:cxnSpMkLst>
        </pc:cxnChg>
        <pc:cxnChg chg="mod">
          <ac:chgData name="Amy Bullivant" userId="63a16439-e5a1-4a63-878e-d0c172864e64" providerId="ADAL" clId="{372F944B-84DE-440C-BF6F-7A8FE7A995CC}" dt="2020-06-09T21:04:16.997" v="2314" actId="1037"/>
          <ac:cxnSpMkLst>
            <pc:docMk/>
            <pc:sldMk cId="4248136735" sldId="264"/>
            <ac:cxnSpMk id="29" creationId="{A6368226-E89A-4342-AA9A-44CB9F569165}"/>
          </ac:cxnSpMkLst>
        </pc:cxnChg>
        <pc:cxnChg chg="add mod">
          <ac:chgData name="Amy Bullivant" userId="63a16439-e5a1-4a63-878e-d0c172864e64" providerId="ADAL" clId="{372F944B-84DE-440C-BF6F-7A8FE7A995CC}" dt="2020-06-09T21:04:16.997" v="2314" actId="1037"/>
          <ac:cxnSpMkLst>
            <pc:docMk/>
            <pc:sldMk cId="4248136735" sldId="264"/>
            <ac:cxnSpMk id="31" creationId="{699AC3E2-E6FD-42B7-AFDF-F7294CBBB8B7}"/>
          </ac:cxnSpMkLst>
        </pc:cxnChg>
      </pc:sldChg>
    </pc:docChg>
  </pc:docChgLst>
  <pc:docChgLst>
    <pc:chgData name="Gillian Wills" userId="S::gillian.wills@bjui.info::594f0c33-cbb3-4f4b-b290-9eada22498bd" providerId="AD" clId="Web-{B01BCBAF-E6D5-3AEC-82BB-5F7571901B15}"/>
    <pc:docChg chg="modSld">
      <pc:chgData name="Gillian Wills" userId="S::gillian.wills@bjui.info::594f0c33-cbb3-4f4b-b290-9eada22498bd" providerId="AD" clId="Web-{B01BCBAF-E6D5-3AEC-82BB-5F7571901B15}" dt="2020-02-25T11:50:27.597" v="15"/>
      <pc:docMkLst>
        <pc:docMk/>
      </pc:docMkLst>
      <pc:sldChg chg="addSp delSp modSp">
        <pc:chgData name="Gillian Wills" userId="S::gillian.wills@bjui.info::594f0c33-cbb3-4f4b-b290-9eada22498bd" providerId="AD" clId="Web-{B01BCBAF-E6D5-3AEC-82BB-5F7571901B15}" dt="2020-02-25T11:50:27.597" v="15"/>
        <pc:sldMkLst>
          <pc:docMk/>
          <pc:sldMk cId="3017096367" sldId="259"/>
        </pc:sldMkLst>
        <pc:spChg chg="mod">
          <ac:chgData name="Gillian Wills" userId="S::gillian.wills@bjui.info::594f0c33-cbb3-4f4b-b290-9eada22498bd" providerId="AD" clId="Web-{B01BCBAF-E6D5-3AEC-82BB-5F7571901B15}" dt="2020-02-25T11:47:54.300" v="11" actId="20577"/>
          <ac:spMkLst>
            <pc:docMk/>
            <pc:sldMk cId="3017096367" sldId="259"/>
            <ac:spMk id="61" creationId="{E57C83B9-525D-4E6F-A419-3BC43F2A5416}"/>
          </ac:spMkLst>
        </pc:spChg>
        <pc:picChg chg="add del mod">
          <ac:chgData name="Gillian Wills" userId="S::gillian.wills@bjui.info::594f0c33-cbb3-4f4b-b290-9eada22498bd" providerId="AD" clId="Web-{B01BCBAF-E6D5-3AEC-82BB-5F7571901B15}" dt="2020-02-25T11:50:27.597" v="15"/>
          <ac:picMkLst>
            <pc:docMk/>
            <pc:sldMk cId="3017096367" sldId="259"/>
            <ac:picMk id="2" creationId="{18255912-6AD3-424E-8AB3-828A67317D4D}"/>
          </ac:picMkLst>
        </pc:picChg>
      </pc:sldChg>
    </pc:docChg>
  </pc:docChgLst>
  <pc:docChgLst>
    <pc:chgData name="Gillian Wills" userId="S::gillian.wills@bjui.info::594f0c33-cbb3-4f4b-b290-9eada22498bd" providerId="AD" clId="Web-{2B668FA6-C852-86B0-87A8-0C7DA593DBDA}"/>
    <pc:docChg chg="modSld">
      <pc:chgData name="Gillian Wills" userId="S::gillian.wills@bjui.info::594f0c33-cbb3-4f4b-b290-9eada22498bd" providerId="AD" clId="Web-{2B668FA6-C852-86B0-87A8-0C7DA593DBDA}" dt="2020-02-25T11:17:57.238" v="39" actId="20577"/>
      <pc:docMkLst>
        <pc:docMk/>
      </pc:docMkLst>
      <pc:sldChg chg="modSp">
        <pc:chgData name="Gillian Wills" userId="S::gillian.wills@bjui.info::594f0c33-cbb3-4f4b-b290-9eada22498bd" providerId="AD" clId="Web-{2B668FA6-C852-86B0-87A8-0C7DA593DBDA}" dt="2020-02-25T11:17:21.379" v="35" actId="20577"/>
        <pc:sldMkLst>
          <pc:docMk/>
          <pc:sldMk cId="4222985161" sldId="256"/>
        </pc:sldMkLst>
        <pc:spChg chg="mod">
          <ac:chgData name="Gillian Wills" userId="S::gillian.wills@bjui.info::594f0c33-cbb3-4f4b-b290-9eada22498bd" providerId="AD" clId="Web-{2B668FA6-C852-86B0-87A8-0C7DA593DBDA}" dt="2020-02-25T11:17:21.379" v="35" actId="20577"/>
          <ac:spMkLst>
            <pc:docMk/>
            <pc:sldMk cId="4222985161" sldId="256"/>
            <ac:spMk id="48" creationId="{6A31F84C-E245-4FDF-8219-504D1F374A7B}"/>
          </ac:spMkLst>
        </pc:spChg>
      </pc:sldChg>
      <pc:sldChg chg="addSp delSp modSp">
        <pc:chgData name="Gillian Wills" userId="S::gillian.wills@bjui.info::594f0c33-cbb3-4f4b-b290-9eada22498bd" providerId="AD" clId="Web-{2B668FA6-C852-86B0-87A8-0C7DA593DBDA}" dt="2020-02-25T11:17:57.222" v="38"/>
        <pc:sldMkLst>
          <pc:docMk/>
          <pc:sldMk cId="1949913756" sldId="258"/>
        </pc:sldMkLst>
        <pc:spChg chg="add del">
          <ac:chgData name="Gillian Wills" userId="S::gillian.wills@bjui.info::594f0c33-cbb3-4f4b-b290-9eada22498bd" providerId="AD" clId="Web-{2B668FA6-C852-86B0-87A8-0C7DA593DBDA}" dt="2020-02-25T11:13:45.221" v="25"/>
          <ac:spMkLst>
            <pc:docMk/>
            <pc:sldMk cId="1949913756" sldId="258"/>
            <ac:spMk id="6" creationId="{177866DA-7219-463C-8FC9-9BECAF97D87D}"/>
          </ac:spMkLst>
        </pc:spChg>
        <pc:spChg chg="add del mod">
          <ac:chgData name="Gillian Wills" userId="S::gillian.wills@bjui.info::594f0c33-cbb3-4f4b-b290-9eada22498bd" providerId="AD" clId="Web-{2B668FA6-C852-86B0-87A8-0C7DA593DBDA}" dt="2020-02-25T11:13:42.908" v="24"/>
          <ac:spMkLst>
            <pc:docMk/>
            <pc:sldMk cId="1949913756" sldId="258"/>
            <ac:spMk id="8" creationId="{BE9B028B-43B3-4CF3-89CC-EF58F56F8D14}"/>
          </ac:spMkLst>
        </pc:spChg>
        <pc:spChg chg="mod">
          <ac:chgData name="Gillian Wills" userId="S::gillian.wills@bjui.info::594f0c33-cbb3-4f4b-b290-9eada22498bd" providerId="AD" clId="Web-{2B668FA6-C852-86B0-87A8-0C7DA593DBDA}" dt="2020-02-25T11:16:52.050" v="32" actId="20577"/>
          <ac:spMkLst>
            <pc:docMk/>
            <pc:sldMk cId="1949913756" sldId="258"/>
            <ac:spMk id="63" creationId="{DF09A7C2-464E-47D6-9561-07B10A5EC31F}"/>
          </ac:spMkLst>
        </pc:spChg>
        <pc:spChg chg="mod">
          <ac:chgData name="Gillian Wills" userId="S::gillian.wills@bjui.info::594f0c33-cbb3-4f4b-b290-9eada22498bd" providerId="AD" clId="Web-{2B668FA6-C852-86B0-87A8-0C7DA593DBDA}" dt="2020-02-25T11:17:57.222" v="38"/>
          <ac:spMkLst>
            <pc:docMk/>
            <pc:sldMk cId="1949913756" sldId="258"/>
            <ac:spMk id="78" creationId="{7FE25472-0042-463A-AFD2-4CD07B1D50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137" y="2020773"/>
            <a:ext cx="5906215" cy="4298785"/>
          </a:xfrm>
        </p:spPr>
        <p:txBody>
          <a:bodyPr anchor="b"/>
          <a:lstStyle>
            <a:lvl1pPr algn="ctr">
              <a:defRPr sz="4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561" y="6485336"/>
            <a:ext cx="5211366" cy="2981138"/>
          </a:xfrm>
        </p:spPr>
        <p:txBody>
          <a:bodyPr/>
          <a:lstStyle>
            <a:lvl1pPr marL="0" indent="0" algn="ctr">
              <a:buNone/>
              <a:defRPr sz="1824"/>
            </a:lvl1pPr>
            <a:lvl2pPr marL="347426" indent="0" algn="ctr">
              <a:buNone/>
              <a:defRPr sz="1520"/>
            </a:lvl2pPr>
            <a:lvl3pPr marL="694853" indent="0" algn="ctr">
              <a:buNone/>
              <a:defRPr sz="1368"/>
            </a:lvl3pPr>
            <a:lvl4pPr marL="1042279" indent="0" algn="ctr">
              <a:buNone/>
              <a:defRPr sz="1216"/>
            </a:lvl4pPr>
            <a:lvl5pPr marL="1389705" indent="0" algn="ctr">
              <a:buNone/>
              <a:defRPr sz="1216"/>
            </a:lvl5pPr>
            <a:lvl6pPr marL="1737131" indent="0" algn="ctr">
              <a:buNone/>
              <a:defRPr sz="1216"/>
            </a:lvl6pPr>
            <a:lvl7pPr marL="2084558" indent="0" algn="ctr">
              <a:buNone/>
              <a:defRPr sz="1216"/>
            </a:lvl7pPr>
            <a:lvl8pPr marL="2431984" indent="0" algn="ctr">
              <a:buNone/>
              <a:defRPr sz="1216"/>
            </a:lvl8pPr>
            <a:lvl9pPr marL="2779410" indent="0" algn="ctr">
              <a:buNone/>
              <a:defRPr sz="121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6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512" y="657394"/>
            <a:ext cx="1498268" cy="10463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7709" y="657394"/>
            <a:ext cx="4407947" cy="10463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33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90" y="3078323"/>
            <a:ext cx="5993071" cy="5136247"/>
          </a:xfrm>
        </p:spPr>
        <p:txBody>
          <a:bodyPr anchor="b"/>
          <a:lstStyle>
            <a:lvl1pPr>
              <a:defRPr sz="4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090" y="8263161"/>
            <a:ext cx="5993071" cy="2701031"/>
          </a:xfrm>
        </p:spPr>
        <p:txBody>
          <a:bodyPr/>
          <a:lstStyle>
            <a:lvl1pPr marL="0" indent="0">
              <a:buNone/>
              <a:defRPr sz="1824">
                <a:solidFill>
                  <a:schemeClr val="tx1"/>
                </a:solidFill>
              </a:defRPr>
            </a:lvl1pPr>
            <a:lvl2pPr marL="347426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2pPr>
            <a:lvl3pPr marL="69485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3pPr>
            <a:lvl4pPr marL="1042279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4pPr>
            <a:lvl5pPr marL="1389705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5pPr>
            <a:lvl6pPr marL="1737131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6pPr>
            <a:lvl7pPr marL="2084558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7pPr>
            <a:lvl8pPr marL="2431984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8pPr>
            <a:lvl9pPr marL="2779410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6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709" y="3286970"/>
            <a:ext cx="2953107" cy="7834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7672" y="3286970"/>
            <a:ext cx="2953107" cy="7834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7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14" y="657397"/>
            <a:ext cx="5993071" cy="2386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614" y="3026872"/>
            <a:ext cx="2939536" cy="1483423"/>
          </a:xfrm>
        </p:spPr>
        <p:txBody>
          <a:bodyPr anchor="b"/>
          <a:lstStyle>
            <a:lvl1pPr marL="0" indent="0">
              <a:buNone/>
              <a:defRPr sz="1824" b="1"/>
            </a:lvl1pPr>
            <a:lvl2pPr marL="347426" indent="0">
              <a:buNone/>
              <a:defRPr sz="1520" b="1"/>
            </a:lvl2pPr>
            <a:lvl3pPr marL="694853" indent="0">
              <a:buNone/>
              <a:defRPr sz="1368" b="1"/>
            </a:lvl3pPr>
            <a:lvl4pPr marL="1042279" indent="0">
              <a:buNone/>
              <a:defRPr sz="1216" b="1"/>
            </a:lvl4pPr>
            <a:lvl5pPr marL="1389705" indent="0">
              <a:buNone/>
              <a:defRPr sz="1216" b="1"/>
            </a:lvl5pPr>
            <a:lvl6pPr marL="1737131" indent="0">
              <a:buNone/>
              <a:defRPr sz="1216" b="1"/>
            </a:lvl6pPr>
            <a:lvl7pPr marL="2084558" indent="0">
              <a:buNone/>
              <a:defRPr sz="1216" b="1"/>
            </a:lvl7pPr>
            <a:lvl8pPr marL="2431984" indent="0">
              <a:buNone/>
              <a:defRPr sz="1216" b="1"/>
            </a:lvl8pPr>
            <a:lvl9pPr marL="2779410" indent="0">
              <a:buNone/>
              <a:defRPr sz="12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14" y="4510295"/>
            <a:ext cx="2939536" cy="66339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17673" y="3026872"/>
            <a:ext cx="2954012" cy="1483423"/>
          </a:xfrm>
        </p:spPr>
        <p:txBody>
          <a:bodyPr anchor="b"/>
          <a:lstStyle>
            <a:lvl1pPr marL="0" indent="0">
              <a:buNone/>
              <a:defRPr sz="1824" b="1"/>
            </a:lvl1pPr>
            <a:lvl2pPr marL="347426" indent="0">
              <a:buNone/>
              <a:defRPr sz="1520" b="1"/>
            </a:lvl2pPr>
            <a:lvl3pPr marL="694853" indent="0">
              <a:buNone/>
              <a:defRPr sz="1368" b="1"/>
            </a:lvl3pPr>
            <a:lvl4pPr marL="1042279" indent="0">
              <a:buNone/>
              <a:defRPr sz="1216" b="1"/>
            </a:lvl4pPr>
            <a:lvl5pPr marL="1389705" indent="0">
              <a:buNone/>
              <a:defRPr sz="1216" b="1"/>
            </a:lvl5pPr>
            <a:lvl6pPr marL="1737131" indent="0">
              <a:buNone/>
              <a:defRPr sz="1216" b="1"/>
            </a:lvl6pPr>
            <a:lvl7pPr marL="2084558" indent="0">
              <a:buNone/>
              <a:defRPr sz="1216" b="1"/>
            </a:lvl7pPr>
            <a:lvl8pPr marL="2431984" indent="0">
              <a:buNone/>
              <a:defRPr sz="1216" b="1"/>
            </a:lvl8pPr>
            <a:lvl9pPr marL="2779410" indent="0">
              <a:buNone/>
              <a:defRPr sz="12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17673" y="4510295"/>
            <a:ext cx="2954012" cy="66339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61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9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7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14" y="823172"/>
            <a:ext cx="2241068" cy="2881101"/>
          </a:xfrm>
        </p:spPr>
        <p:txBody>
          <a:bodyPr anchor="b"/>
          <a:lstStyle>
            <a:lvl1pPr>
              <a:defRPr sz="24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012" y="1777825"/>
            <a:ext cx="3517672" cy="8774781"/>
          </a:xfrm>
        </p:spPr>
        <p:txBody>
          <a:bodyPr/>
          <a:lstStyle>
            <a:lvl1pPr>
              <a:defRPr sz="2432"/>
            </a:lvl1pPr>
            <a:lvl2pPr>
              <a:defRPr sz="2128"/>
            </a:lvl2pPr>
            <a:lvl3pPr>
              <a:defRPr sz="1824"/>
            </a:lvl3pPr>
            <a:lvl4pPr>
              <a:defRPr sz="1520"/>
            </a:lvl4pPr>
            <a:lvl5pPr>
              <a:defRPr sz="1520"/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614" y="3704273"/>
            <a:ext cx="2241068" cy="6862623"/>
          </a:xfrm>
        </p:spPr>
        <p:txBody>
          <a:bodyPr/>
          <a:lstStyle>
            <a:lvl1pPr marL="0" indent="0">
              <a:buNone/>
              <a:defRPr sz="1216"/>
            </a:lvl1pPr>
            <a:lvl2pPr marL="347426" indent="0">
              <a:buNone/>
              <a:defRPr sz="1064"/>
            </a:lvl2pPr>
            <a:lvl3pPr marL="694853" indent="0">
              <a:buNone/>
              <a:defRPr sz="912"/>
            </a:lvl3pPr>
            <a:lvl4pPr marL="1042279" indent="0">
              <a:buNone/>
              <a:defRPr sz="760"/>
            </a:lvl4pPr>
            <a:lvl5pPr marL="1389705" indent="0">
              <a:buNone/>
              <a:defRPr sz="760"/>
            </a:lvl5pPr>
            <a:lvl6pPr marL="1737131" indent="0">
              <a:buNone/>
              <a:defRPr sz="760"/>
            </a:lvl6pPr>
            <a:lvl7pPr marL="2084558" indent="0">
              <a:buNone/>
              <a:defRPr sz="760"/>
            </a:lvl7pPr>
            <a:lvl8pPr marL="2431984" indent="0">
              <a:buNone/>
              <a:defRPr sz="760"/>
            </a:lvl8pPr>
            <a:lvl9pPr marL="2779410" indent="0">
              <a:buNone/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8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14" y="823172"/>
            <a:ext cx="2241068" cy="2881101"/>
          </a:xfrm>
        </p:spPr>
        <p:txBody>
          <a:bodyPr anchor="b"/>
          <a:lstStyle>
            <a:lvl1pPr>
              <a:defRPr sz="24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54012" y="1777825"/>
            <a:ext cx="3517672" cy="8774781"/>
          </a:xfrm>
        </p:spPr>
        <p:txBody>
          <a:bodyPr anchor="t"/>
          <a:lstStyle>
            <a:lvl1pPr marL="0" indent="0">
              <a:buNone/>
              <a:defRPr sz="2432"/>
            </a:lvl1pPr>
            <a:lvl2pPr marL="347426" indent="0">
              <a:buNone/>
              <a:defRPr sz="2128"/>
            </a:lvl2pPr>
            <a:lvl3pPr marL="694853" indent="0">
              <a:buNone/>
              <a:defRPr sz="1824"/>
            </a:lvl3pPr>
            <a:lvl4pPr marL="1042279" indent="0">
              <a:buNone/>
              <a:defRPr sz="1520"/>
            </a:lvl4pPr>
            <a:lvl5pPr marL="1389705" indent="0">
              <a:buNone/>
              <a:defRPr sz="1520"/>
            </a:lvl5pPr>
            <a:lvl6pPr marL="1737131" indent="0">
              <a:buNone/>
              <a:defRPr sz="1520"/>
            </a:lvl6pPr>
            <a:lvl7pPr marL="2084558" indent="0">
              <a:buNone/>
              <a:defRPr sz="1520"/>
            </a:lvl7pPr>
            <a:lvl8pPr marL="2431984" indent="0">
              <a:buNone/>
              <a:defRPr sz="1520"/>
            </a:lvl8pPr>
            <a:lvl9pPr marL="2779410" indent="0">
              <a:buNone/>
              <a:defRPr sz="15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614" y="3704273"/>
            <a:ext cx="2241068" cy="6862623"/>
          </a:xfrm>
        </p:spPr>
        <p:txBody>
          <a:bodyPr/>
          <a:lstStyle>
            <a:lvl1pPr marL="0" indent="0">
              <a:buNone/>
              <a:defRPr sz="1216"/>
            </a:lvl1pPr>
            <a:lvl2pPr marL="347426" indent="0">
              <a:buNone/>
              <a:defRPr sz="1064"/>
            </a:lvl2pPr>
            <a:lvl3pPr marL="694853" indent="0">
              <a:buNone/>
              <a:defRPr sz="912"/>
            </a:lvl3pPr>
            <a:lvl4pPr marL="1042279" indent="0">
              <a:buNone/>
              <a:defRPr sz="760"/>
            </a:lvl4pPr>
            <a:lvl5pPr marL="1389705" indent="0">
              <a:buNone/>
              <a:defRPr sz="760"/>
            </a:lvl5pPr>
            <a:lvl6pPr marL="1737131" indent="0">
              <a:buNone/>
              <a:defRPr sz="760"/>
            </a:lvl6pPr>
            <a:lvl7pPr marL="2084558" indent="0">
              <a:buNone/>
              <a:defRPr sz="760"/>
            </a:lvl7pPr>
            <a:lvl8pPr marL="2431984" indent="0">
              <a:buNone/>
              <a:defRPr sz="760"/>
            </a:lvl8pPr>
            <a:lvl9pPr marL="2779410" indent="0">
              <a:buNone/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2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709" y="657397"/>
            <a:ext cx="5993071" cy="2386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709" y="3286970"/>
            <a:ext cx="5993071" cy="7834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708" y="11444375"/>
            <a:ext cx="1563410" cy="657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F813-6964-410E-8296-E2B8334B9A77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687" y="11444375"/>
            <a:ext cx="2345115" cy="657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7370" y="11444375"/>
            <a:ext cx="1563410" cy="657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6A0BF-4C50-4A3F-88F4-BFA073D9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15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94853" rtl="0" eaLnBrk="1" latinLnBrk="0" hangingPunct="1">
        <a:lnSpc>
          <a:spcPct val="90000"/>
        </a:lnSpc>
        <a:spcBef>
          <a:spcPct val="0"/>
        </a:spcBef>
        <a:buNone/>
        <a:defRPr sz="3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713" indent="-173713" algn="l" defTabSz="694853" rtl="0" eaLnBrk="1" latinLnBrk="0" hangingPunct="1">
        <a:lnSpc>
          <a:spcPct val="90000"/>
        </a:lnSpc>
        <a:spcBef>
          <a:spcPts val="760"/>
        </a:spcBef>
        <a:buFont typeface="Arial" panose="020B0604020202020204" pitchFamily="34" charset="0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1pPr>
      <a:lvl2pPr marL="521139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2pPr>
      <a:lvl3pPr marL="868566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215992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563418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910845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258271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605697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953123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426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4853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279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89705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131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4558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1984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79410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play.google.com/store/apps/details?id=com.agylia.apps.bju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apps.apple.com/gb/app/bjui-knowledge/id1463813568?mt=8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juiknowledge.bjuinternational.com/pricin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juiknowledge.bjuinternational.com/privacy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lloon, light&#10;&#10;Description automatically generated">
            <a:extLst>
              <a:ext uri="{FF2B5EF4-FFF2-40B4-BE49-F238E27FC236}">
                <a16:creationId xmlns:a16="http://schemas.microsoft.com/office/drawing/2014/main" id="{013BD734-1FF5-45ED-B025-C1AE5BA76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35875"/>
          <a:stretch/>
        </p:blipFill>
        <p:spPr>
          <a:xfrm>
            <a:off x="-2729" y="1588"/>
            <a:ext cx="6948488" cy="1234757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E57C83B9-525D-4E6F-A419-3BC43F2A5416}"/>
              </a:ext>
            </a:extLst>
          </p:cNvPr>
          <p:cNvSpPr/>
          <p:nvPr/>
        </p:nvSpPr>
        <p:spPr>
          <a:xfrm>
            <a:off x="496190" y="4046640"/>
            <a:ext cx="6098323" cy="54221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lIns="360000" tIns="216000" rIns="360000" bIns="21600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Contents</a:t>
            </a: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n-GB" sz="2400" dirty="0">
                <a:solidFill>
                  <a:srgbClr val="9E1A1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Installing the app</a:t>
            </a:r>
            <a:endParaRPr lang="en-GB" sz="2400" dirty="0">
              <a:solidFill>
                <a:srgbClr val="9E1A1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n-GB" sz="2400" dirty="0">
                <a:solidFill>
                  <a:srgbClr val="9E1A1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Logging in</a:t>
            </a:r>
            <a:endParaRPr lang="en-GB" sz="2400" dirty="0">
              <a:solidFill>
                <a:srgbClr val="9E1A1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n-GB" sz="2400" dirty="0">
                <a:solidFill>
                  <a:srgbClr val="9E1A1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Navigating the app</a:t>
            </a:r>
            <a:endParaRPr lang="en-GB" sz="2400" dirty="0">
              <a:solidFill>
                <a:srgbClr val="9E1A1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n-GB" sz="2400" dirty="0">
                <a:solidFill>
                  <a:srgbClr val="9E1A1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Viewing modules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2400" dirty="0">
                <a:solidFill>
                  <a:srgbClr val="9E1A1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2400" dirty="0">
                <a:solidFill>
                  <a:srgbClr val="9E1A1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CPD profile</a:t>
            </a:r>
            <a:endParaRPr lang="en-GB" sz="2400" dirty="0">
              <a:solidFill>
                <a:srgbClr val="9E1A1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n-GB" sz="2400" dirty="0">
                <a:solidFill>
                  <a:srgbClr val="9E1A1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 and feedback</a:t>
            </a:r>
            <a:endParaRPr lang="en-GB" sz="2400" dirty="0">
              <a:solidFill>
                <a:srgbClr val="9E1A1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2400"/>
              </a:spcAft>
            </a:pPr>
            <a:endParaRPr lang="en-GB" sz="800" dirty="0">
              <a:solidFill>
                <a:srgbClr val="9E1A1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FCD2D9-FCB3-4F53-A675-F69E3BB968ED}"/>
              </a:ext>
            </a:extLst>
          </p:cNvPr>
          <p:cNvGrpSpPr/>
          <p:nvPr/>
        </p:nvGrpSpPr>
        <p:grpSpPr>
          <a:xfrm>
            <a:off x="355483" y="641245"/>
            <a:ext cx="6239030" cy="1209814"/>
            <a:chOff x="355483" y="641245"/>
            <a:chExt cx="6239030" cy="120981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159154-17D6-451B-A9FB-621DA6A37335}"/>
                </a:ext>
              </a:extLst>
            </p:cNvPr>
            <p:cNvSpPr/>
            <p:nvPr/>
          </p:nvSpPr>
          <p:spPr>
            <a:xfrm>
              <a:off x="362570" y="641245"/>
              <a:ext cx="62319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Guide to using the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49A4CD-F5BA-420E-8AFD-3BDF718EB6EC}"/>
                </a:ext>
              </a:extLst>
            </p:cNvPr>
            <p:cNvGrpSpPr/>
            <p:nvPr/>
          </p:nvGrpSpPr>
          <p:grpSpPr>
            <a:xfrm>
              <a:off x="355483" y="967020"/>
              <a:ext cx="6231944" cy="884039"/>
              <a:chOff x="355483" y="967020"/>
              <a:chExt cx="6231944" cy="884039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31F84C-E245-4FDF-8219-504D1F374A7B}"/>
                  </a:ext>
                </a:extLst>
              </p:cNvPr>
              <p:cNvSpPr txBox="1"/>
              <p:nvPr/>
            </p:nvSpPr>
            <p:spPr>
              <a:xfrm>
                <a:off x="355483" y="1055097"/>
                <a:ext cx="6231944" cy="70788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en-GB" sz="4000" b="1" i="1" dirty="0">
                    <a:solidFill>
                      <a:schemeClr val="bg1"/>
                    </a:solidFill>
                    <a:latin typeface="Roboto"/>
                    <a:ea typeface="Roboto" panose="02000000000000000000" pitchFamily="2" charset="0"/>
                    <a:cs typeface="Roboto" panose="02000000000000000000" pitchFamily="2" charset="0"/>
                  </a:rPr>
                  <a:t>BJUI Knowledge</a:t>
                </a:r>
                <a:r>
                  <a:rPr lang="en-GB" sz="4000" b="1" dirty="0">
                    <a:solidFill>
                      <a:schemeClr val="bg1"/>
                    </a:solidFill>
                    <a:latin typeface="Roboto"/>
                    <a:ea typeface="Roboto" panose="02000000000000000000" pitchFamily="2" charset="0"/>
                    <a:cs typeface="Roboto" panose="02000000000000000000" pitchFamily="2" charset="0"/>
                  </a:rPr>
                  <a:t> app</a:t>
                </a:r>
              </a:p>
            </p:txBody>
          </p:sp>
          <p:pic>
            <p:nvPicPr>
              <p:cNvPr id="9" name="Picture 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C51710D-7138-4BB5-AF33-DFA4C2F54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190" y="967020"/>
                <a:ext cx="884039" cy="8840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298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215D"/>
            </a:gs>
            <a:gs pos="100000">
              <a:srgbClr val="1E335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honeycomb, object&#10;&#10;Description automatically generated">
            <a:extLst>
              <a:ext uri="{FF2B5EF4-FFF2-40B4-BE49-F238E27FC236}">
                <a16:creationId xmlns:a16="http://schemas.microsoft.com/office/drawing/2014/main" id="{03EF5B51-7A14-489C-8266-F452E846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3"/>
          <a:stretch/>
        </p:blipFill>
        <p:spPr>
          <a:xfrm>
            <a:off x="-2730" y="8577943"/>
            <a:ext cx="6951218" cy="376963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2BC5654-CF69-415C-B47B-39D64A717B3D}"/>
              </a:ext>
            </a:extLst>
          </p:cNvPr>
          <p:cNvSpPr txBox="1"/>
          <p:nvPr/>
        </p:nvSpPr>
        <p:spPr>
          <a:xfrm>
            <a:off x="355483" y="2216806"/>
            <a:ext cx="6231944" cy="746343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GB" i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BJUI Knowledge 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app is available for most smartphones and tablets.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57C83B9-525D-4E6F-A419-3BC43F2A5416}"/>
              </a:ext>
            </a:extLst>
          </p:cNvPr>
          <p:cNvSpPr/>
          <p:nvPr/>
        </p:nvSpPr>
        <p:spPr>
          <a:xfrm>
            <a:off x="1" y="3220866"/>
            <a:ext cx="694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download, follow one of these links from your device: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8EF2CC-A6BA-4D67-9DD0-3C4BD3AD831F}"/>
              </a:ext>
            </a:extLst>
          </p:cNvPr>
          <p:cNvGrpSpPr/>
          <p:nvPr/>
        </p:nvGrpSpPr>
        <p:grpSpPr>
          <a:xfrm>
            <a:off x="355483" y="4968354"/>
            <a:ext cx="6231944" cy="978299"/>
            <a:chOff x="355483" y="4966258"/>
            <a:chExt cx="6231944" cy="978299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D0EFF2C-1603-4019-A36A-8289C3EC7A2E}"/>
                </a:ext>
              </a:extLst>
            </p:cNvPr>
            <p:cNvSpPr/>
            <p:nvPr/>
          </p:nvSpPr>
          <p:spPr>
            <a:xfrm>
              <a:off x="355483" y="4966258"/>
              <a:ext cx="6231944" cy="978299"/>
            </a:xfrm>
            <a:prstGeom prst="roundRect">
              <a:avLst>
                <a:gd name="adj" fmla="val 19281"/>
              </a:avLst>
            </a:prstGeom>
            <a:solidFill>
              <a:srgbClr val="D3E3EE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E32C89B-1A64-48EB-9C3B-2901B07418AA}"/>
                </a:ext>
              </a:extLst>
            </p:cNvPr>
            <p:cNvSpPr/>
            <p:nvPr/>
          </p:nvSpPr>
          <p:spPr>
            <a:xfrm>
              <a:off x="4009447" y="5132242"/>
              <a:ext cx="24372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… or in the Google Play Store.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F09A7C2-464E-47D6-9561-07B10A5EC31F}"/>
                </a:ext>
              </a:extLst>
            </p:cNvPr>
            <p:cNvSpPr/>
            <p:nvPr/>
          </p:nvSpPr>
          <p:spPr>
            <a:xfrm>
              <a:off x="496190" y="4993742"/>
              <a:ext cx="2466536" cy="92333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defTabSz="694853">
                <a:defRPr/>
              </a:pPr>
              <a:r>
                <a:rPr lang="en-GB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You can </a:t>
              </a:r>
              <a:r>
                <a:rPr lang="en-GB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also search </a:t>
              </a:r>
              <a:r>
                <a:rPr lang="en-GB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for “BJUI” in the App Store…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2D40AC-AAC0-4C95-AD0D-B80464054A35}"/>
              </a:ext>
            </a:extLst>
          </p:cNvPr>
          <p:cNvGrpSpPr/>
          <p:nvPr/>
        </p:nvGrpSpPr>
        <p:grpSpPr>
          <a:xfrm>
            <a:off x="497750" y="6174839"/>
            <a:ext cx="5952989" cy="5212793"/>
            <a:chOff x="574956" y="6173787"/>
            <a:chExt cx="5952989" cy="5212793"/>
          </a:xfrm>
        </p:grpSpPr>
        <p:pic>
          <p:nvPicPr>
            <p:cNvPr id="65" name="Picture 6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6E08406-630F-4BA0-A5F3-9BF1430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220" y="6209451"/>
              <a:ext cx="2599725" cy="5141464"/>
            </a:xfrm>
            <a:prstGeom prst="rect">
              <a:avLst/>
            </a:prstGeom>
          </p:spPr>
        </p:pic>
        <p:pic>
          <p:nvPicPr>
            <p:cNvPr id="70" name="Picture 6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DB4463C-2CCA-4E6D-8C0B-56C27B121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56" y="6173787"/>
              <a:ext cx="2547605" cy="521279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BBA6B-6174-42FE-8F2E-2B344D1C3ADF}"/>
              </a:ext>
            </a:extLst>
          </p:cNvPr>
          <p:cNvGrpSpPr/>
          <p:nvPr/>
        </p:nvGrpSpPr>
        <p:grpSpPr>
          <a:xfrm>
            <a:off x="355483" y="641245"/>
            <a:ext cx="6239030" cy="1060183"/>
            <a:chOff x="355483" y="641245"/>
            <a:chExt cx="6239030" cy="10601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159154-17D6-451B-A9FB-621DA6A37335}"/>
                </a:ext>
              </a:extLst>
            </p:cNvPr>
            <p:cNvSpPr/>
            <p:nvPr/>
          </p:nvSpPr>
          <p:spPr>
            <a:xfrm>
              <a:off x="362570" y="641245"/>
              <a:ext cx="6231943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/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Guide to using the </a:t>
              </a:r>
              <a:r>
                <a:rPr lang="en-GB" sz="2000" i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BJUI Knowledge</a:t>
              </a:r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 app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31F84C-E245-4FDF-8219-504D1F374A7B}"/>
                </a:ext>
              </a:extLst>
            </p:cNvPr>
            <p:cNvSpPr txBox="1"/>
            <p:nvPr/>
          </p:nvSpPr>
          <p:spPr>
            <a:xfrm>
              <a:off x="355483" y="1055097"/>
              <a:ext cx="6231944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1.  </a:t>
              </a:r>
              <a:r>
                <a:rPr lang="en-GB" sz="3600" b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Installing the app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7FE25472-0042-463A-AFD2-4CD07B1D5065}"/>
              </a:ext>
            </a:extLst>
          </p:cNvPr>
          <p:cNvSpPr/>
          <p:nvPr/>
        </p:nvSpPr>
        <p:spPr>
          <a:xfrm>
            <a:off x="771856" y="11564383"/>
            <a:ext cx="5408418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800" dirty="0">
                <a:solidFill>
                  <a:srgbClr val="E4E7E9"/>
                </a:solidFill>
                <a:latin typeface="Verdana Pro Cond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Apple, the Apple logo, iPhone, and iPad are trademarks of Apple Inc. App Store is a service mark of Apple Inc. Android, Google Play and the Google Play logo are trademarks of Google LLC.</a:t>
            </a:r>
            <a:endParaRPr lang="en-GB" sz="800" dirty="0">
              <a:solidFill>
                <a:srgbClr val="E4E7E9"/>
              </a:solidFill>
              <a:latin typeface="Verdana Pro Cond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F11D28-CB6C-411F-B88A-1984109AF7AF}"/>
              </a:ext>
            </a:extLst>
          </p:cNvPr>
          <p:cNvGrpSpPr/>
          <p:nvPr/>
        </p:nvGrpSpPr>
        <p:grpSpPr>
          <a:xfrm>
            <a:off x="353975" y="3790765"/>
            <a:ext cx="6240538" cy="862722"/>
            <a:chOff x="353975" y="3999888"/>
            <a:chExt cx="6240538" cy="862722"/>
          </a:xfrm>
        </p:grpSpPr>
        <p:pic>
          <p:nvPicPr>
            <p:cNvPr id="7" name="Picture 6" descr="A close up of a sig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281224E2-3204-4D2E-A506-8C42C4909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75" y="4013407"/>
              <a:ext cx="2547606" cy="849202"/>
            </a:xfrm>
            <a:prstGeom prst="rect">
              <a:avLst/>
            </a:prstGeom>
          </p:spPr>
        </p:pic>
        <p:pic>
          <p:nvPicPr>
            <p:cNvPr id="10" name="Picture 9" descr="A screenshot of a cell phone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5B84059E-8912-4877-A8BF-8CBAA4C99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7" t="15768" r="5817" b="16823"/>
            <a:stretch/>
          </p:blipFill>
          <p:spPr>
            <a:xfrm>
              <a:off x="3680460" y="3999888"/>
              <a:ext cx="2914053" cy="86272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BED5991-9F3A-4C5A-B62B-B3C8374A15BB}"/>
              </a:ext>
            </a:extLst>
          </p:cNvPr>
          <p:cNvSpPr/>
          <p:nvPr/>
        </p:nvSpPr>
        <p:spPr>
          <a:xfrm>
            <a:off x="749300" y="7284776"/>
            <a:ext cx="2051050" cy="440083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563053-2E2E-4761-A505-7C8441AEB6A1}"/>
              </a:ext>
            </a:extLst>
          </p:cNvPr>
          <p:cNvSpPr/>
          <p:nvPr/>
        </p:nvSpPr>
        <p:spPr>
          <a:xfrm>
            <a:off x="4127499" y="7324808"/>
            <a:ext cx="2035511" cy="453941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91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215D"/>
            </a:gs>
            <a:gs pos="100000">
              <a:srgbClr val="1E335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14EC1D1-9A99-4A12-9829-33A44174FA15}"/>
              </a:ext>
            </a:extLst>
          </p:cNvPr>
          <p:cNvSpPr/>
          <p:nvPr/>
        </p:nvSpPr>
        <p:spPr>
          <a:xfrm>
            <a:off x="355483" y="4474525"/>
            <a:ext cx="6230435" cy="1937637"/>
          </a:xfrm>
          <a:prstGeom prst="rect">
            <a:avLst/>
          </a:prstGeom>
          <a:solidFill>
            <a:srgbClr val="E4E7E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 descr="A picture containing honeycomb, object&#10;&#10;Description automatically generated">
            <a:extLst>
              <a:ext uri="{FF2B5EF4-FFF2-40B4-BE49-F238E27FC236}">
                <a16:creationId xmlns:a16="http://schemas.microsoft.com/office/drawing/2014/main" id="{03EF5B51-7A14-489C-8266-F452E846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3"/>
          <a:stretch/>
        </p:blipFill>
        <p:spPr>
          <a:xfrm>
            <a:off x="-2730" y="8577943"/>
            <a:ext cx="6951218" cy="376963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2BC5654-CF69-415C-B47B-39D64A717B3D}"/>
              </a:ext>
            </a:extLst>
          </p:cNvPr>
          <p:cNvSpPr txBox="1"/>
          <p:nvPr/>
        </p:nvSpPr>
        <p:spPr>
          <a:xfrm>
            <a:off x="355483" y="2216806"/>
            <a:ext cx="6231944" cy="1066205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To access modules, you will need a </a:t>
            </a:r>
            <a:r>
              <a:rPr lang="en-GB" b="1" i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BJUI Knowledge</a:t>
            </a:r>
            <a:r>
              <a:rPr lang="en-GB" b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 account 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and </a:t>
            </a:r>
            <a:r>
              <a:rPr lang="en-GB" b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subscription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. You may have a subscription through a professional urological association.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57C83B9-525D-4E6F-A419-3BC43F2A5416}"/>
              </a:ext>
            </a:extLst>
          </p:cNvPr>
          <p:cNvSpPr/>
          <p:nvPr/>
        </p:nvSpPr>
        <p:spPr>
          <a:xfrm>
            <a:off x="171449" y="3544716"/>
            <a:ext cx="6610351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If you do not already have a </a:t>
            </a:r>
            <a:r>
              <a:rPr lang="en-GB" i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BJUI Knowledge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 account, you can create one in the app by selecting   or </a:t>
            </a:r>
            <a:r>
              <a:rPr lang="en-GB" dirty="0">
                <a:solidFill>
                  <a:srgbClr val="7A98CE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 our website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BBA6B-6174-42FE-8F2E-2B344D1C3ADF}"/>
              </a:ext>
            </a:extLst>
          </p:cNvPr>
          <p:cNvGrpSpPr/>
          <p:nvPr/>
        </p:nvGrpSpPr>
        <p:grpSpPr>
          <a:xfrm>
            <a:off x="355483" y="641245"/>
            <a:ext cx="6239030" cy="1060183"/>
            <a:chOff x="355483" y="641245"/>
            <a:chExt cx="6239030" cy="10601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159154-17D6-451B-A9FB-621DA6A37335}"/>
                </a:ext>
              </a:extLst>
            </p:cNvPr>
            <p:cNvSpPr/>
            <p:nvPr/>
          </p:nvSpPr>
          <p:spPr>
            <a:xfrm>
              <a:off x="362570" y="641245"/>
              <a:ext cx="6231943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/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Guide to using the </a:t>
              </a:r>
              <a:r>
                <a:rPr lang="en-GB" sz="2000" i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BJUI Knowledge</a:t>
              </a:r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 app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31F84C-E245-4FDF-8219-504D1F374A7B}"/>
                </a:ext>
              </a:extLst>
            </p:cNvPr>
            <p:cNvSpPr txBox="1"/>
            <p:nvPr/>
          </p:nvSpPr>
          <p:spPr>
            <a:xfrm>
              <a:off x="355483" y="1055097"/>
              <a:ext cx="6231944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2.  </a:t>
              </a:r>
              <a:r>
                <a:rPr lang="en-GB" sz="3600" b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Logging in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B211298-1683-4331-BC08-6A76654C8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84" y="4483835"/>
            <a:ext cx="6231944" cy="192832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CA62A25-382A-4793-BDFE-F90CF53C1D50}"/>
              </a:ext>
            </a:extLst>
          </p:cNvPr>
          <p:cNvSpPr/>
          <p:nvPr/>
        </p:nvSpPr>
        <p:spPr>
          <a:xfrm>
            <a:off x="173365" y="6704950"/>
            <a:ext cx="6610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Once you have created an account, or if you already have an account, you will be able to log in. 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F3D31B-0F9C-469E-B67F-568394BD5F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5"/>
          <a:stretch/>
        </p:blipFill>
        <p:spPr>
          <a:xfrm>
            <a:off x="362570" y="7720279"/>
            <a:ext cx="3466480" cy="38493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5DD84F0-A9BD-4FF6-A7B4-D60D562EF021}"/>
              </a:ext>
            </a:extLst>
          </p:cNvPr>
          <p:cNvSpPr txBox="1"/>
          <p:nvPr/>
        </p:nvSpPr>
        <p:spPr>
          <a:xfrm>
            <a:off x="4194350" y="7720278"/>
            <a:ext cx="2400163" cy="1423721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username will be the email address you signed up with.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F9FBA9-CBDC-418F-B1B4-3ACEA14DD8C4}"/>
              </a:ext>
            </a:extLst>
          </p:cNvPr>
          <p:cNvSpPr txBox="1"/>
          <p:nvPr/>
        </p:nvSpPr>
        <p:spPr>
          <a:xfrm>
            <a:off x="4185755" y="9512996"/>
            <a:ext cx="2400163" cy="2025789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Reset your password if you’ve forgotten it by selecting “Forgotten your password?”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2DDE4B-4DC5-4AA3-B34A-2D45BC549D17}"/>
              </a:ext>
            </a:extLst>
          </p:cNvPr>
          <p:cNvCxnSpPr>
            <a:cxnSpLocks/>
            <a:stCxn id="21" idx="3"/>
            <a:endCxn id="27" idx="1"/>
          </p:cNvCxnSpPr>
          <p:nvPr/>
        </p:nvCxnSpPr>
        <p:spPr>
          <a:xfrm flipV="1">
            <a:off x="1676400" y="8432139"/>
            <a:ext cx="2517950" cy="902238"/>
          </a:xfrm>
          <a:prstGeom prst="line">
            <a:avLst/>
          </a:prstGeom>
          <a:ln w="12700">
            <a:solidFill>
              <a:srgbClr val="9E1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9895B22-AC44-466B-935A-6FBE9C986569}"/>
              </a:ext>
            </a:extLst>
          </p:cNvPr>
          <p:cNvSpPr/>
          <p:nvPr/>
        </p:nvSpPr>
        <p:spPr>
          <a:xfrm>
            <a:off x="704850" y="9194799"/>
            <a:ext cx="971550" cy="279155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D955C7-AF67-41B0-AD37-21D484B92A45}"/>
              </a:ext>
            </a:extLst>
          </p:cNvPr>
          <p:cNvSpPr/>
          <p:nvPr/>
        </p:nvSpPr>
        <p:spPr>
          <a:xfrm>
            <a:off x="704850" y="10675216"/>
            <a:ext cx="1670050" cy="279155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41AA78-C7D6-4854-945F-5776CE3BB346}"/>
              </a:ext>
            </a:extLst>
          </p:cNvPr>
          <p:cNvCxnSpPr>
            <a:cxnSpLocks/>
            <a:stCxn id="23" idx="3"/>
            <a:endCxn id="28" idx="1"/>
          </p:cNvCxnSpPr>
          <p:nvPr/>
        </p:nvCxnSpPr>
        <p:spPr>
          <a:xfrm flipV="1">
            <a:off x="2374900" y="10525891"/>
            <a:ext cx="1810855" cy="288903"/>
          </a:xfrm>
          <a:prstGeom prst="line">
            <a:avLst/>
          </a:prstGeom>
          <a:ln>
            <a:solidFill>
              <a:srgbClr val="9E1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C8DB921-4585-447C-B088-9E69C11A00BD}"/>
              </a:ext>
            </a:extLst>
          </p:cNvPr>
          <p:cNvSpPr/>
          <p:nvPr/>
        </p:nvSpPr>
        <p:spPr>
          <a:xfrm>
            <a:off x="-4909" y="11831390"/>
            <a:ext cx="6951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may read about our privacy and data policy </a:t>
            </a:r>
            <a:r>
              <a:rPr lang="en-GB" dirty="0">
                <a:solidFill>
                  <a:srgbClr val="7A98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09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215D"/>
            </a:gs>
            <a:gs pos="100000">
              <a:srgbClr val="1E335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honeycomb, object&#10;&#10;Description automatically generated">
            <a:extLst>
              <a:ext uri="{FF2B5EF4-FFF2-40B4-BE49-F238E27FC236}">
                <a16:creationId xmlns:a16="http://schemas.microsoft.com/office/drawing/2014/main" id="{03EF5B51-7A14-489C-8266-F452E846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3"/>
          <a:stretch/>
        </p:blipFill>
        <p:spPr>
          <a:xfrm>
            <a:off x="-2730" y="8577943"/>
            <a:ext cx="6951218" cy="3769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937F9-C23B-4B9E-ADE5-101803AE7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7" y="4585691"/>
            <a:ext cx="3315117" cy="674411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2BC5654-CF69-415C-B47B-39D64A717B3D}"/>
              </a:ext>
            </a:extLst>
          </p:cNvPr>
          <p:cNvSpPr txBox="1"/>
          <p:nvPr/>
        </p:nvSpPr>
        <p:spPr>
          <a:xfrm>
            <a:off x="355483" y="2216806"/>
            <a:ext cx="6231944" cy="1066205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Immediately after you have logged in, you will be at the app “Home” screen. From Home, many things are possible.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57C83B9-525D-4E6F-A419-3BC43F2A5416}"/>
              </a:ext>
            </a:extLst>
          </p:cNvPr>
          <p:cNvSpPr/>
          <p:nvPr/>
        </p:nvSpPr>
        <p:spPr>
          <a:xfrm>
            <a:off x="362569" y="3557320"/>
            <a:ext cx="623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selection of our e-learning modules, which are organised by curriculum section, can be accessed directly from Home.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BBA6B-6174-42FE-8F2E-2B344D1C3ADF}"/>
              </a:ext>
            </a:extLst>
          </p:cNvPr>
          <p:cNvGrpSpPr/>
          <p:nvPr/>
        </p:nvGrpSpPr>
        <p:grpSpPr>
          <a:xfrm>
            <a:off x="355483" y="641245"/>
            <a:ext cx="6239030" cy="1060183"/>
            <a:chOff x="355483" y="641245"/>
            <a:chExt cx="6239030" cy="10601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159154-17D6-451B-A9FB-621DA6A37335}"/>
                </a:ext>
              </a:extLst>
            </p:cNvPr>
            <p:cNvSpPr/>
            <p:nvPr/>
          </p:nvSpPr>
          <p:spPr>
            <a:xfrm>
              <a:off x="362570" y="641245"/>
              <a:ext cx="6231943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/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Guide to using the </a:t>
              </a:r>
              <a:r>
                <a:rPr lang="en-GB" sz="2000" i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BJUI Knowledge</a:t>
              </a:r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 app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31F84C-E245-4FDF-8219-504D1F374A7B}"/>
                </a:ext>
              </a:extLst>
            </p:cNvPr>
            <p:cNvSpPr txBox="1"/>
            <p:nvPr/>
          </p:nvSpPr>
          <p:spPr>
            <a:xfrm>
              <a:off x="355483" y="1055097"/>
              <a:ext cx="623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3.  </a:t>
              </a:r>
              <a:r>
                <a:rPr lang="en-GB" sz="3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Navigating the app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7AE7474-59F4-415E-B004-DD5E7DF40415}"/>
              </a:ext>
            </a:extLst>
          </p:cNvPr>
          <p:cNvSpPr txBox="1"/>
          <p:nvPr/>
        </p:nvSpPr>
        <p:spPr>
          <a:xfrm>
            <a:off x="359026" y="4519900"/>
            <a:ext cx="2792534" cy="1386066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My CPD: 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where you </a:t>
            </a:r>
            <a:r>
              <a:rPr lang="en-GB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can keep a record of 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your CPD activities. See </a:t>
            </a:r>
            <a:r>
              <a:rPr lang="en-GB" u="sng" dirty="0">
                <a:solidFill>
                  <a:srgbClr val="7A98CE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5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E01240-A92A-41A5-9BC5-65EE8D1A3DCC}"/>
              </a:ext>
            </a:extLst>
          </p:cNvPr>
          <p:cNvSpPr txBox="1"/>
          <p:nvPr/>
        </p:nvSpPr>
        <p:spPr>
          <a:xfrm>
            <a:off x="355483" y="9302957"/>
            <a:ext cx="2792534" cy="1705928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Modules: 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you can </a:t>
            </a:r>
            <a:r>
              <a:rPr lang="en-GB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navigate directly to e-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learning modules by selecting their thumbnail icons.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591C61-D298-4C83-816B-9DB240498A0E}"/>
              </a:ext>
            </a:extLst>
          </p:cNvPr>
          <p:cNvSpPr txBox="1"/>
          <p:nvPr/>
        </p:nvSpPr>
        <p:spPr>
          <a:xfrm>
            <a:off x="359026" y="7223858"/>
            <a:ext cx="2792534" cy="1386066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 “</a:t>
            </a: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See All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to see all modules from a specific curriculum section.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66FC1-988D-4E3C-B388-70BA49F7C690}"/>
              </a:ext>
            </a:extLst>
          </p:cNvPr>
          <p:cNvSpPr/>
          <p:nvPr/>
        </p:nvSpPr>
        <p:spPr>
          <a:xfrm>
            <a:off x="3633140" y="6035657"/>
            <a:ext cx="1218567" cy="1621646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AED0F2-DAA3-4756-8765-2E7E9395B882}"/>
              </a:ext>
            </a:extLst>
          </p:cNvPr>
          <p:cNvCxnSpPr>
            <a:cxnSpLocks/>
            <a:stCxn id="12" idx="0"/>
            <a:endCxn id="24" idx="3"/>
          </p:cNvCxnSpPr>
          <p:nvPr/>
        </p:nvCxnSpPr>
        <p:spPr>
          <a:xfrm flipH="1" flipV="1">
            <a:off x="3151560" y="5212933"/>
            <a:ext cx="1090864" cy="822724"/>
          </a:xfrm>
          <a:prstGeom prst="line">
            <a:avLst/>
          </a:prstGeom>
          <a:ln w="12700">
            <a:solidFill>
              <a:srgbClr val="9E1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6520D28-A795-4812-9729-82158BF9200F}"/>
              </a:ext>
            </a:extLst>
          </p:cNvPr>
          <p:cNvSpPr/>
          <p:nvPr/>
        </p:nvSpPr>
        <p:spPr>
          <a:xfrm>
            <a:off x="3635417" y="7977999"/>
            <a:ext cx="1216290" cy="1465000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AD12F3-338F-4950-B4A5-E29CAC946CE1}"/>
              </a:ext>
            </a:extLst>
          </p:cNvPr>
          <p:cNvSpPr/>
          <p:nvPr/>
        </p:nvSpPr>
        <p:spPr>
          <a:xfrm>
            <a:off x="5921997" y="7749170"/>
            <a:ext cx="426552" cy="407810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0858F2-44C0-4D3E-BA4C-B057F6BA5DBF}"/>
              </a:ext>
            </a:extLst>
          </p:cNvPr>
          <p:cNvCxnSpPr>
            <a:cxnSpLocks/>
            <a:stCxn id="33" idx="1"/>
            <a:endCxn id="25" idx="0"/>
          </p:cNvCxnSpPr>
          <p:nvPr/>
        </p:nvCxnSpPr>
        <p:spPr>
          <a:xfrm flipH="1">
            <a:off x="1751750" y="8710499"/>
            <a:ext cx="1883667" cy="592458"/>
          </a:xfrm>
          <a:prstGeom prst="line">
            <a:avLst/>
          </a:prstGeom>
          <a:ln w="12700">
            <a:solidFill>
              <a:srgbClr val="9E1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368226-E89A-4342-AA9A-44CB9F569165}"/>
              </a:ext>
            </a:extLst>
          </p:cNvPr>
          <p:cNvCxnSpPr>
            <a:cxnSpLocks/>
            <a:stCxn id="35" idx="1"/>
            <a:endCxn id="26" idx="3"/>
          </p:cNvCxnSpPr>
          <p:nvPr/>
        </p:nvCxnSpPr>
        <p:spPr>
          <a:xfrm flipH="1" flipV="1">
            <a:off x="3151560" y="7916891"/>
            <a:ext cx="2770437" cy="36184"/>
          </a:xfrm>
          <a:prstGeom prst="line">
            <a:avLst/>
          </a:prstGeom>
          <a:ln w="12700">
            <a:solidFill>
              <a:srgbClr val="9E1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0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215D"/>
            </a:gs>
            <a:gs pos="100000">
              <a:srgbClr val="1E335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honeycomb, object&#10;&#10;Description automatically generated">
            <a:extLst>
              <a:ext uri="{FF2B5EF4-FFF2-40B4-BE49-F238E27FC236}">
                <a16:creationId xmlns:a16="http://schemas.microsoft.com/office/drawing/2014/main" id="{03EF5B51-7A14-489C-8266-F452E846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3"/>
          <a:stretch/>
        </p:blipFill>
        <p:spPr>
          <a:xfrm>
            <a:off x="-2730" y="8577943"/>
            <a:ext cx="6951218" cy="376963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60E76D3-DAC4-4508-BFB3-09BF2BD48A3C}"/>
              </a:ext>
            </a:extLst>
          </p:cNvPr>
          <p:cNvGrpSpPr/>
          <p:nvPr/>
        </p:nvGrpSpPr>
        <p:grpSpPr>
          <a:xfrm>
            <a:off x="2932" y="2311466"/>
            <a:ext cx="6951218" cy="9244084"/>
            <a:chOff x="2932" y="2345011"/>
            <a:chExt cx="6951218" cy="924408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2F4F727-9207-4D33-960D-EF2FBDB8B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97" y="4283790"/>
              <a:ext cx="3315135" cy="6744112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57C83B9-525D-4E6F-A419-3BC43F2A5416}"/>
                </a:ext>
              </a:extLst>
            </p:cNvPr>
            <p:cNvSpPr/>
            <p:nvPr/>
          </p:nvSpPr>
          <p:spPr>
            <a:xfrm>
              <a:off x="224369" y="2345011"/>
              <a:ext cx="65786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Besides “My CPD” and e-learning modules and videos organised by category, there are also </a:t>
              </a:r>
              <a:r>
                <a:rPr lang="en-GB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Account</a:t>
              </a:r>
              <a:r>
                <a:rPr lang="en-GB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</a:t>
              </a:r>
              <a:r>
                <a:rPr lang="en-GB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Home</a:t>
              </a:r>
              <a:r>
                <a:rPr lang="en-GB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</a:t>
              </a:r>
              <a:r>
                <a:rPr lang="en-GB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Downloads</a:t>
              </a:r>
              <a:r>
                <a:rPr lang="en-GB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</a:t>
              </a:r>
              <a:r>
                <a:rPr lang="en-GB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Notifications</a:t>
              </a:r>
              <a:r>
                <a:rPr lang="en-GB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and </a:t>
              </a:r>
              <a:r>
                <a:rPr lang="en-GB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Search</a:t>
              </a:r>
              <a:r>
                <a:rPr lang="en-GB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options.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AE7474-59F4-415E-B004-DD5E7DF40415}"/>
                </a:ext>
              </a:extLst>
            </p:cNvPr>
            <p:cNvSpPr txBox="1"/>
            <p:nvPr/>
          </p:nvSpPr>
          <p:spPr>
            <a:xfrm>
              <a:off x="392434" y="3393991"/>
              <a:ext cx="6242473" cy="746343"/>
            </a:xfrm>
            <a:prstGeom prst="roundRect">
              <a:avLst>
                <a:gd name="adj" fmla="val 23225"/>
              </a:avLst>
            </a:prstGeom>
            <a:solidFill>
              <a:srgbClr val="D3E3EE">
                <a:alpha val="3000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Account: </a:t>
              </a:r>
              <a:r>
                <a:rPr lang="en-GB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view general information about </a:t>
              </a:r>
              <a:r>
                <a:rPr lang="en-GB" i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BJUI Knowledge</a:t>
              </a:r>
              <a:r>
                <a:rPr lang="en-GB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 and the app, or log out (if you are using a shared device).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E01240-A92A-41A5-9BC5-65EE8D1A3DCC}"/>
                </a:ext>
              </a:extLst>
            </p:cNvPr>
            <p:cNvSpPr txBox="1"/>
            <p:nvPr/>
          </p:nvSpPr>
          <p:spPr>
            <a:xfrm>
              <a:off x="3811136" y="4330553"/>
              <a:ext cx="2792534" cy="746343"/>
            </a:xfrm>
            <a:prstGeom prst="roundRect">
              <a:avLst>
                <a:gd name="adj" fmla="val 23225"/>
              </a:avLst>
            </a:prstGeom>
            <a:solidFill>
              <a:srgbClr val="D3E3EE">
                <a:alpha val="3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Home: </a:t>
              </a:r>
              <a:r>
                <a:rPr lang="en-GB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return to Home from other sections.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591C61-D298-4C83-816B-9DB240498A0E}"/>
                </a:ext>
              </a:extLst>
            </p:cNvPr>
            <p:cNvSpPr txBox="1"/>
            <p:nvPr/>
          </p:nvSpPr>
          <p:spPr>
            <a:xfrm>
              <a:off x="3822686" y="5267022"/>
              <a:ext cx="2792534" cy="2025789"/>
            </a:xfrm>
            <a:prstGeom prst="roundRect">
              <a:avLst>
                <a:gd name="adj" fmla="val 23225"/>
              </a:avLst>
            </a:prstGeom>
            <a:solidFill>
              <a:srgbClr val="D3E3EE">
                <a:alpha val="3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Downloads:</a:t>
              </a:r>
              <a:r>
                <a:rPr lang="en-GB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the app may need to create a cache of data for a module. You can view and delete these caches here.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CFAF06-17BF-4EFA-9E39-2D8CB00AA10E}"/>
                </a:ext>
              </a:extLst>
            </p:cNvPr>
            <p:cNvSpPr txBox="1"/>
            <p:nvPr/>
          </p:nvSpPr>
          <p:spPr>
            <a:xfrm>
              <a:off x="3811136" y="7482937"/>
              <a:ext cx="2792534" cy="1705928"/>
            </a:xfrm>
            <a:prstGeom prst="roundRect">
              <a:avLst>
                <a:gd name="adj" fmla="val 23225"/>
              </a:avLst>
            </a:prstGeom>
            <a:solidFill>
              <a:srgbClr val="D3E3EE">
                <a:alpha val="30000"/>
              </a:srgb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Notifications: </a:t>
              </a:r>
              <a:r>
                <a:rPr lang="en-GB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Messages and news about the app and </a:t>
              </a:r>
              <a:r>
                <a:rPr lang="en-GB" i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BJUI Knowledge</a:t>
              </a:r>
              <a:r>
                <a:rPr lang="en-GB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GB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appear here.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466FC1-988D-4E3C-B388-70BA49F7C690}"/>
                </a:ext>
              </a:extLst>
            </p:cNvPr>
            <p:cNvSpPr/>
            <p:nvPr/>
          </p:nvSpPr>
          <p:spPr>
            <a:xfrm>
              <a:off x="2855597" y="5357208"/>
              <a:ext cx="516253" cy="457658"/>
            </a:xfrm>
            <a:prstGeom prst="rect">
              <a:avLst/>
            </a:prstGeom>
            <a:noFill/>
            <a:ln w="28575">
              <a:solidFill>
                <a:srgbClr val="9E1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AED0F2-DAA3-4756-8765-2E7E9395B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3724" y="4140334"/>
              <a:ext cx="399947" cy="1216874"/>
            </a:xfrm>
            <a:prstGeom prst="line">
              <a:avLst/>
            </a:prstGeom>
            <a:ln w="12700">
              <a:solidFill>
                <a:srgbClr val="9E1A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6520D28-A795-4812-9729-82158BF9200F}"/>
                </a:ext>
              </a:extLst>
            </p:cNvPr>
            <p:cNvSpPr/>
            <p:nvPr/>
          </p:nvSpPr>
          <p:spPr>
            <a:xfrm>
              <a:off x="680930" y="9774059"/>
              <a:ext cx="471870" cy="372221"/>
            </a:xfrm>
            <a:prstGeom prst="rect">
              <a:avLst/>
            </a:prstGeom>
            <a:noFill/>
            <a:ln w="28575">
              <a:solidFill>
                <a:srgbClr val="9E1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C03BD1-EDA7-41B6-8474-9FC20B706740}"/>
                </a:ext>
              </a:extLst>
            </p:cNvPr>
            <p:cNvSpPr/>
            <p:nvPr/>
          </p:nvSpPr>
          <p:spPr>
            <a:xfrm>
              <a:off x="1338002" y="9774059"/>
              <a:ext cx="599247" cy="364066"/>
            </a:xfrm>
            <a:prstGeom prst="rect">
              <a:avLst/>
            </a:prstGeom>
            <a:noFill/>
            <a:ln w="28575">
              <a:solidFill>
                <a:srgbClr val="9E1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AD12F3-338F-4950-B4A5-E29CAC946CE1}"/>
                </a:ext>
              </a:extLst>
            </p:cNvPr>
            <p:cNvSpPr/>
            <p:nvPr/>
          </p:nvSpPr>
          <p:spPr>
            <a:xfrm>
              <a:off x="2033800" y="9774059"/>
              <a:ext cx="660400" cy="372221"/>
            </a:xfrm>
            <a:prstGeom prst="rect">
              <a:avLst/>
            </a:prstGeom>
            <a:noFill/>
            <a:ln w="28575">
              <a:solidFill>
                <a:srgbClr val="9E1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0858F2-44C0-4D3E-BA4C-B057F6BA5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865" y="4703725"/>
              <a:ext cx="2894271" cy="5070334"/>
            </a:xfrm>
            <a:prstGeom prst="line">
              <a:avLst/>
            </a:prstGeom>
            <a:ln w="12700">
              <a:solidFill>
                <a:srgbClr val="9E1A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F3D65A-E331-4139-BB9D-313BAF5A9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7626" y="6279917"/>
              <a:ext cx="2185060" cy="3494142"/>
            </a:xfrm>
            <a:prstGeom prst="line">
              <a:avLst/>
            </a:prstGeom>
            <a:ln w="12700">
              <a:solidFill>
                <a:srgbClr val="9E1A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368226-E89A-4342-AA9A-44CB9F5691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4000" y="8335901"/>
              <a:ext cx="1447136" cy="1438158"/>
            </a:xfrm>
            <a:prstGeom prst="line">
              <a:avLst/>
            </a:prstGeom>
            <a:ln w="12700">
              <a:solidFill>
                <a:srgbClr val="9E1A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DF4DFE-1794-4F7B-8E07-15445C98C786}"/>
                </a:ext>
              </a:extLst>
            </p:cNvPr>
            <p:cNvSpPr txBox="1"/>
            <p:nvPr/>
          </p:nvSpPr>
          <p:spPr>
            <a:xfrm>
              <a:off x="3805361" y="9351350"/>
              <a:ext cx="2792534" cy="1705928"/>
            </a:xfrm>
            <a:prstGeom prst="roundRect">
              <a:avLst>
                <a:gd name="adj" fmla="val 23225"/>
              </a:avLst>
            </a:prstGeom>
            <a:solidFill>
              <a:srgbClr val="D3E3EE">
                <a:alpha val="3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Search: </a:t>
              </a:r>
              <a:r>
                <a:rPr lang="en-GB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quickly find modules by searching module titles or browsing oncology module subcategories.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1F660A-81E3-47EB-BDFE-4123D0F9F5D2}"/>
                </a:ext>
              </a:extLst>
            </p:cNvPr>
            <p:cNvSpPr/>
            <p:nvPr/>
          </p:nvSpPr>
          <p:spPr>
            <a:xfrm>
              <a:off x="2855597" y="9774060"/>
              <a:ext cx="418520" cy="364064"/>
            </a:xfrm>
            <a:prstGeom prst="rect">
              <a:avLst/>
            </a:prstGeom>
            <a:noFill/>
            <a:ln w="28575">
              <a:solidFill>
                <a:srgbClr val="9E1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99AC3E2-E6FD-42B7-AFDF-F7294CBBB8B7}"/>
                </a:ext>
              </a:extLst>
            </p:cNvPr>
            <p:cNvCxnSpPr>
              <a:cxnSpLocks/>
            </p:cNvCxnSpPr>
            <p:nvPr/>
          </p:nvCxnSpPr>
          <p:spPr>
            <a:xfrm>
              <a:off x="3274117" y="9956092"/>
              <a:ext cx="531244" cy="248222"/>
            </a:xfrm>
            <a:prstGeom prst="line">
              <a:avLst/>
            </a:prstGeom>
            <a:ln w="12700">
              <a:solidFill>
                <a:srgbClr val="9E1A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7B1216F-BB5D-4B14-A06D-3F3506F4201C}"/>
                </a:ext>
              </a:extLst>
            </p:cNvPr>
            <p:cNvSpPr/>
            <p:nvPr/>
          </p:nvSpPr>
          <p:spPr>
            <a:xfrm>
              <a:off x="2932" y="11219763"/>
              <a:ext cx="69512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Swipe downwards to refresh the Home screen.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87E85D-0913-4818-AFA6-0C7676F988B2}"/>
              </a:ext>
            </a:extLst>
          </p:cNvPr>
          <p:cNvGrpSpPr/>
          <p:nvPr/>
        </p:nvGrpSpPr>
        <p:grpSpPr>
          <a:xfrm>
            <a:off x="355483" y="641245"/>
            <a:ext cx="6239030" cy="1614181"/>
            <a:chOff x="355483" y="641245"/>
            <a:chExt cx="6239030" cy="161418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067C0DC-D167-4591-A556-5E46E745DC59}"/>
                </a:ext>
              </a:extLst>
            </p:cNvPr>
            <p:cNvSpPr/>
            <p:nvPr/>
          </p:nvSpPr>
          <p:spPr>
            <a:xfrm>
              <a:off x="362570" y="641245"/>
              <a:ext cx="6231943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/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Guide to using the </a:t>
              </a:r>
              <a:r>
                <a:rPr lang="en-GB" sz="2000" i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BJUI Knowledge</a:t>
              </a:r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 app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4ECF17-9506-40A3-ACBE-B2B4FD934C49}"/>
                </a:ext>
              </a:extLst>
            </p:cNvPr>
            <p:cNvSpPr txBox="1"/>
            <p:nvPr/>
          </p:nvSpPr>
          <p:spPr>
            <a:xfrm>
              <a:off x="355483" y="1055097"/>
              <a:ext cx="6231944" cy="12003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4. </a:t>
              </a:r>
              <a:r>
                <a:rPr lang="en-GB" sz="3600" b="1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 Information and</a:t>
              </a:r>
              <a:endParaRPr lang="en-US" sz="3600">
                <a:solidFill>
                  <a:schemeClr val="bg1"/>
                </a:solidFill>
                <a:latin typeface="Calibri"/>
                <a:ea typeface="Roboto" panose="02000000000000000000" pitchFamily="2" charset="0"/>
                <a:cs typeface="Calibri"/>
              </a:endParaRPr>
            </a:p>
            <a:p>
              <a:pPr algn="r"/>
              <a:r>
                <a:rPr lang="en-GB" sz="3600" b="1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 Navigation bar</a:t>
              </a:r>
              <a:endParaRPr lang="en-GB" sz="3600"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13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215D"/>
            </a:gs>
            <a:gs pos="100000">
              <a:srgbClr val="1E335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honeycomb, object&#10;&#10;Description automatically generated">
            <a:extLst>
              <a:ext uri="{FF2B5EF4-FFF2-40B4-BE49-F238E27FC236}">
                <a16:creationId xmlns:a16="http://schemas.microsoft.com/office/drawing/2014/main" id="{03EF5B51-7A14-489C-8266-F452E846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3"/>
          <a:stretch/>
        </p:blipFill>
        <p:spPr>
          <a:xfrm>
            <a:off x="-2730" y="8577943"/>
            <a:ext cx="6951218" cy="376963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2BC5654-CF69-415C-B47B-39D64A717B3D}"/>
              </a:ext>
            </a:extLst>
          </p:cNvPr>
          <p:cNvSpPr txBox="1"/>
          <p:nvPr/>
        </p:nvSpPr>
        <p:spPr>
          <a:xfrm>
            <a:off x="360799" y="2100692"/>
            <a:ext cx="6226628" cy="746343"/>
          </a:xfrm>
          <a:prstGeom prst="roundRect">
            <a:avLst>
              <a:gd name="adj" fmla="val 23225"/>
            </a:avLst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Interacting with modules using the app is essentially the same as using the </a:t>
            </a:r>
            <a:r>
              <a:rPr lang="en-GB" i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BJUI Knowledge 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website.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BBA6B-6174-42FE-8F2E-2B344D1C3ADF}"/>
              </a:ext>
            </a:extLst>
          </p:cNvPr>
          <p:cNvGrpSpPr/>
          <p:nvPr/>
        </p:nvGrpSpPr>
        <p:grpSpPr>
          <a:xfrm>
            <a:off x="355483" y="641245"/>
            <a:ext cx="6239030" cy="1060183"/>
            <a:chOff x="355483" y="641245"/>
            <a:chExt cx="6239030" cy="10601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159154-17D6-451B-A9FB-621DA6A37335}"/>
                </a:ext>
              </a:extLst>
            </p:cNvPr>
            <p:cNvSpPr/>
            <p:nvPr/>
          </p:nvSpPr>
          <p:spPr>
            <a:xfrm>
              <a:off x="362570" y="641245"/>
              <a:ext cx="6231943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/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Guide to using the </a:t>
              </a:r>
              <a:r>
                <a:rPr lang="en-GB" sz="2000" i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BJUI Knowledge</a:t>
              </a:r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 app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31F84C-E245-4FDF-8219-504D1F374A7B}"/>
                </a:ext>
              </a:extLst>
            </p:cNvPr>
            <p:cNvSpPr txBox="1"/>
            <p:nvPr/>
          </p:nvSpPr>
          <p:spPr>
            <a:xfrm>
              <a:off x="355483" y="1055097"/>
              <a:ext cx="6231944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5.  </a:t>
              </a:r>
              <a:r>
                <a:rPr lang="en-GB" sz="3600" b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Viewing modules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0EBE8CB-9E59-4F5E-8D0D-446A2A1D9059}"/>
              </a:ext>
            </a:extLst>
          </p:cNvPr>
          <p:cNvSpPr/>
          <p:nvPr/>
        </p:nvSpPr>
        <p:spPr>
          <a:xfrm>
            <a:off x="369395" y="9664309"/>
            <a:ext cx="6216522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Please note: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your device has a “back” button, pressing it will exit the module rather than moving back to the previous page.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you are using a device with a resolution of less than 320 pixels (e.g. a smartwatch), modules may not display correctly.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63B18-7D6C-41FD-9FA7-1885A94A2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7817" y="3075029"/>
            <a:ext cx="3228099" cy="44273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811D1C-7110-4D77-BB88-F33CE2A9BB65}"/>
              </a:ext>
            </a:extLst>
          </p:cNvPr>
          <p:cNvSpPr txBox="1"/>
          <p:nvPr/>
        </p:nvSpPr>
        <p:spPr>
          <a:xfrm>
            <a:off x="369395" y="4759997"/>
            <a:ext cx="2794719" cy="1066205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Look out for interactive elements (example on the right).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B66B1-1C9D-4E34-A406-13E24545C31F}"/>
              </a:ext>
            </a:extLst>
          </p:cNvPr>
          <p:cNvSpPr txBox="1"/>
          <p:nvPr/>
        </p:nvSpPr>
        <p:spPr>
          <a:xfrm>
            <a:off x="352203" y="6122780"/>
            <a:ext cx="2794719" cy="1386066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Complete the final assessment to add the module to your CPD record.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A893FD8-1908-472A-99C9-D766E3C6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b="21946"/>
          <a:stretch/>
        </p:blipFill>
        <p:spPr>
          <a:xfrm>
            <a:off x="369395" y="8233236"/>
            <a:ext cx="3547742" cy="712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B785AB-1F93-450C-927D-4E3BB42F68EA}"/>
              </a:ext>
            </a:extLst>
          </p:cNvPr>
          <p:cNvSpPr txBox="1"/>
          <p:nvPr/>
        </p:nvSpPr>
        <p:spPr>
          <a:xfrm>
            <a:off x="4191060" y="7717102"/>
            <a:ext cx="2394856" cy="1705928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View the references and source manuscript in the resources section, if desired.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B52452-64EC-4D8E-B428-2F22FB1F3A45}"/>
              </a:ext>
            </a:extLst>
          </p:cNvPr>
          <p:cNvSpPr/>
          <p:nvPr/>
        </p:nvSpPr>
        <p:spPr>
          <a:xfrm>
            <a:off x="2070696" y="8270421"/>
            <a:ext cx="588950" cy="647533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D1D760-2FCD-4F1A-B0B0-EFAB4C65F004}"/>
              </a:ext>
            </a:extLst>
          </p:cNvPr>
          <p:cNvCxnSpPr>
            <a:cxnSpLocks/>
            <a:stCxn id="17" idx="1"/>
            <a:endCxn id="10" idx="3"/>
          </p:cNvCxnSpPr>
          <p:nvPr/>
        </p:nvCxnSpPr>
        <p:spPr>
          <a:xfrm flipH="1">
            <a:off x="2659646" y="8570066"/>
            <a:ext cx="1531414" cy="24122"/>
          </a:xfrm>
          <a:prstGeom prst="line">
            <a:avLst/>
          </a:prstGeom>
          <a:ln w="12700">
            <a:solidFill>
              <a:srgbClr val="9E1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647A08B-756B-4008-B974-BD422AC330BB}"/>
              </a:ext>
            </a:extLst>
          </p:cNvPr>
          <p:cNvSpPr txBox="1"/>
          <p:nvPr/>
        </p:nvSpPr>
        <p:spPr>
          <a:xfrm>
            <a:off x="362570" y="3077354"/>
            <a:ext cx="2801544" cy="1386066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Swipe left and right or use the arrows at the bottom of the page to navigate.</a:t>
            </a:r>
          </a:p>
        </p:txBody>
      </p:sp>
    </p:spTree>
    <p:extLst>
      <p:ext uri="{BB962C8B-B14F-4D97-AF65-F5344CB8AC3E}">
        <p14:creationId xmlns:p14="http://schemas.microsoft.com/office/powerpoint/2010/main" val="141175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215D"/>
            </a:gs>
            <a:gs pos="100000">
              <a:srgbClr val="1E335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honeycomb, object&#10;&#10;Description automatically generated">
            <a:extLst>
              <a:ext uri="{FF2B5EF4-FFF2-40B4-BE49-F238E27FC236}">
                <a16:creationId xmlns:a16="http://schemas.microsoft.com/office/drawing/2014/main" id="{03EF5B51-7A14-489C-8266-F452E846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3"/>
          <a:stretch/>
        </p:blipFill>
        <p:spPr>
          <a:xfrm>
            <a:off x="-2730" y="8577943"/>
            <a:ext cx="6951218" cy="376963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CCBBA6B-6174-42FE-8F2E-2B344D1C3ADF}"/>
              </a:ext>
            </a:extLst>
          </p:cNvPr>
          <p:cNvGrpSpPr/>
          <p:nvPr/>
        </p:nvGrpSpPr>
        <p:grpSpPr>
          <a:xfrm>
            <a:off x="355483" y="641245"/>
            <a:ext cx="6239030" cy="1060183"/>
            <a:chOff x="355483" y="641245"/>
            <a:chExt cx="6239030" cy="10601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159154-17D6-451B-A9FB-621DA6A37335}"/>
                </a:ext>
              </a:extLst>
            </p:cNvPr>
            <p:cNvSpPr/>
            <p:nvPr/>
          </p:nvSpPr>
          <p:spPr>
            <a:xfrm>
              <a:off x="362570" y="641245"/>
              <a:ext cx="6231943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/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Guide to using the </a:t>
              </a:r>
              <a:r>
                <a:rPr lang="en-GB" sz="2000" i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BJUI Knowledge</a:t>
              </a:r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 app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31F84C-E245-4FDF-8219-504D1F374A7B}"/>
                </a:ext>
              </a:extLst>
            </p:cNvPr>
            <p:cNvSpPr txBox="1"/>
            <p:nvPr/>
          </p:nvSpPr>
          <p:spPr>
            <a:xfrm>
              <a:off x="355483" y="1055097"/>
              <a:ext cx="6231944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6.  </a:t>
              </a:r>
              <a:r>
                <a:rPr lang="en-GB" sz="3600" b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My CPD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F950DC-F082-4F7F-AECC-18E770ABE411}"/>
              </a:ext>
            </a:extLst>
          </p:cNvPr>
          <p:cNvSpPr txBox="1"/>
          <p:nvPr/>
        </p:nvSpPr>
        <p:spPr>
          <a:xfrm>
            <a:off x="355483" y="2023925"/>
            <a:ext cx="6231944" cy="1066205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In the “My CPD” section of the app you can see the </a:t>
            </a:r>
            <a:r>
              <a:rPr lang="en-GB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elearning modules you've completed and add other 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CPD activities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B8CF5D-E50D-46A9-9901-F5EFFA84E9E9}"/>
              </a:ext>
            </a:extLst>
          </p:cNvPr>
          <p:cNvSpPr/>
          <p:nvPr/>
        </p:nvSpPr>
        <p:spPr>
          <a:xfrm>
            <a:off x="169068" y="3166493"/>
            <a:ext cx="6610351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BJUI Knowledge is accredited by the </a:t>
            </a:r>
            <a:r>
              <a:rPr lang="en-GB" b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Royal College of Surgeons of Edinburgh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b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The College of Surgeons of Hong Kong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 and the </a:t>
            </a:r>
            <a:r>
              <a:rPr lang="en-GB" b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Royal Australasian College of Surgeons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528CD42-7384-4D0F-B353-12E590363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6" b="24567"/>
          <a:stretch/>
        </p:blipFill>
        <p:spPr>
          <a:xfrm>
            <a:off x="355483" y="5956610"/>
            <a:ext cx="3321156" cy="195535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1021481-7047-43C2-BA7F-3C59A42AEA7B}"/>
              </a:ext>
            </a:extLst>
          </p:cNvPr>
          <p:cNvSpPr txBox="1"/>
          <p:nvPr/>
        </p:nvSpPr>
        <p:spPr>
          <a:xfrm>
            <a:off x="362570" y="4248508"/>
            <a:ext cx="2877019" cy="1066205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Select “Add entry” to add </a:t>
            </a:r>
            <a:r>
              <a:rPr lang="en-GB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a CPD activity 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to your record.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E18FF4D-7F1E-4043-AAEB-F7346578E073}"/>
              </a:ext>
            </a:extLst>
          </p:cNvPr>
          <p:cNvSpPr/>
          <p:nvPr/>
        </p:nvSpPr>
        <p:spPr>
          <a:xfrm>
            <a:off x="599014" y="6210670"/>
            <a:ext cx="740568" cy="273630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032A6F4-C52E-4962-BE25-B365336995F2}"/>
              </a:ext>
            </a:extLst>
          </p:cNvPr>
          <p:cNvCxnSpPr>
            <a:cxnSpLocks/>
            <a:stCxn id="53" idx="2"/>
            <a:endCxn id="54" idx="0"/>
          </p:cNvCxnSpPr>
          <p:nvPr/>
        </p:nvCxnSpPr>
        <p:spPr>
          <a:xfrm flipH="1">
            <a:off x="969298" y="5314713"/>
            <a:ext cx="831782" cy="895957"/>
          </a:xfrm>
          <a:prstGeom prst="line">
            <a:avLst/>
          </a:prstGeom>
          <a:ln w="12700">
            <a:solidFill>
              <a:srgbClr val="9E1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B457130-07A6-4D33-98D5-4AEB186082AC}"/>
              </a:ext>
            </a:extLst>
          </p:cNvPr>
          <p:cNvSpPr txBox="1"/>
          <p:nvPr/>
        </p:nvSpPr>
        <p:spPr>
          <a:xfrm>
            <a:off x="3877226" y="4488957"/>
            <a:ext cx="2806596" cy="1066205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 “Export entries” to create a document of all your CPD activities.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FF1005D-98E9-41DF-AB39-679211137809}"/>
              </a:ext>
            </a:extLst>
          </p:cNvPr>
          <p:cNvSpPr/>
          <p:nvPr/>
        </p:nvSpPr>
        <p:spPr>
          <a:xfrm>
            <a:off x="1380063" y="6211003"/>
            <a:ext cx="976313" cy="273630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ED1188D-D0D5-43CA-86B0-C7523BEF6C92}"/>
              </a:ext>
            </a:extLst>
          </p:cNvPr>
          <p:cNvCxnSpPr>
            <a:cxnSpLocks/>
            <a:stCxn id="62" idx="1"/>
            <a:endCxn id="63" idx="0"/>
          </p:cNvCxnSpPr>
          <p:nvPr/>
        </p:nvCxnSpPr>
        <p:spPr>
          <a:xfrm flipH="1">
            <a:off x="1868220" y="5022060"/>
            <a:ext cx="2009006" cy="1188943"/>
          </a:xfrm>
          <a:prstGeom prst="line">
            <a:avLst/>
          </a:prstGeom>
          <a:ln w="12700">
            <a:solidFill>
              <a:srgbClr val="9E1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7599E465-FDBD-477C-A56C-D45B90B38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12937" r="1760" b="31434"/>
          <a:stretch/>
        </p:blipFill>
        <p:spPr>
          <a:xfrm>
            <a:off x="3239589" y="8169929"/>
            <a:ext cx="3444233" cy="350147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3F6E503-1DF2-4A77-9A60-9433B0535A54}"/>
              </a:ext>
            </a:extLst>
          </p:cNvPr>
          <p:cNvSpPr txBox="1"/>
          <p:nvPr/>
        </p:nvSpPr>
        <p:spPr>
          <a:xfrm>
            <a:off x="264666" y="8837695"/>
            <a:ext cx="2091710" cy="2306360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may set a custom date range before exporting the data to your chosen file type (PDF or CSV).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82677CD-21C8-4E9A-99FC-863BE320C274}"/>
              </a:ext>
            </a:extLst>
          </p:cNvPr>
          <p:cNvSpPr/>
          <p:nvPr/>
        </p:nvSpPr>
        <p:spPr>
          <a:xfrm>
            <a:off x="3604260" y="9189078"/>
            <a:ext cx="2743200" cy="345188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E8061B-BDC1-4AB7-A55C-2DBE6FC153D4}"/>
              </a:ext>
            </a:extLst>
          </p:cNvPr>
          <p:cNvCxnSpPr>
            <a:cxnSpLocks/>
            <a:stCxn id="82" idx="1"/>
            <a:endCxn id="81" idx="3"/>
          </p:cNvCxnSpPr>
          <p:nvPr/>
        </p:nvCxnSpPr>
        <p:spPr>
          <a:xfrm flipH="1">
            <a:off x="2356376" y="9361672"/>
            <a:ext cx="1247884" cy="629203"/>
          </a:xfrm>
          <a:prstGeom prst="line">
            <a:avLst/>
          </a:prstGeom>
          <a:ln w="12700">
            <a:solidFill>
              <a:srgbClr val="9E1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6F7FAE42-DEC9-4833-BBEE-BEE534859BAA}"/>
              </a:ext>
            </a:extLst>
          </p:cNvPr>
          <p:cNvSpPr/>
          <p:nvPr/>
        </p:nvSpPr>
        <p:spPr>
          <a:xfrm>
            <a:off x="3703048" y="11068722"/>
            <a:ext cx="411752" cy="345188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0CC6957-E451-4007-917A-D51BEB3936C2}"/>
              </a:ext>
            </a:extLst>
          </p:cNvPr>
          <p:cNvCxnSpPr>
            <a:cxnSpLocks/>
            <a:stCxn id="87" idx="1"/>
            <a:endCxn id="81" idx="3"/>
          </p:cNvCxnSpPr>
          <p:nvPr/>
        </p:nvCxnSpPr>
        <p:spPr>
          <a:xfrm flipH="1" flipV="1">
            <a:off x="2356376" y="9990875"/>
            <a:ext cx="1346672" cy="1250441"/>
          </a:xfrm>
          <a:prstGeom prst="line">
            <a:avLst/>
          </a:prstGeom>
          <a:ln w="12700">
            <a:solidFill>
              <a:srgbClr val="9E1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4C0A79A8-CCD1-4A9F-9B6C-C589FF5A6BAE}"/>
              </a:ext>
            </a:extLst>
          </p:cNvPr>
          <p:cNvSpPr txBox="1"/>
          <p:nvPr/>
        </p:nvSpPr>
        <p:spPr>
          <a:xfrm>
            <a:off x="3877227" y="5814382"/>
            <a:ext cx="2806595" cy="1066205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 “Help” to view a more detailed guide to “My CPD”. 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CEBAB60-773F-4000-89C9-94C6C46CADFD}"/>
              </a:ext>
            </a:extLst>
          </p:cNvPr>
          <p:cNvSpPr/>
          <p:nvPr/>
        </p:nvSpPr>
        <p:spPr>
          <a:xfrm>
            <a:off x="2396857" y="6210670"/>
            <a:ext cx="488157" cy="273630"/>
          </a:xfrm>
          <a:prstGeom prst="rect">
            <a:avLst/>
          </a:prstGeom>
          <a:noFill/>
          <a:ln w="28575">
            <a:solidFill>
              <a:srgbClr val="9E1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D6CD1DE-B3BF-46DC-9B7E-CB11B797A669}"/>
              </a:ext>
            </a:extLst>
          </p:cNvPr>
          <p:cNvCxnSpPr>
            <a:cxnSpLocks/>
            <a:stCxn id="153" idx="1"/>
            <a:endCxn id="154" idx="3"/>
          </p:cNvCxnSpPr>
          <p:nvPr/>
        </p:nvCxnSpPr>
        <p:spPr>
          <a:xfrm flipH="1">
            <a:off x="2885014" y="6347485"/>
            <a:ext cx="992213" cy="0"/>
          </a:xfrm>
          <a:prstGeom prst="line">
            <a:avLst/>
          </a:prstGeom>
          <a:ln w="12700">
            <a:solidFill>
              <a:srgbClr val="9E1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1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215D"/>
            </a:gs>
            <a:gs pos="100000">
              <a:srgbClr val="1E335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picture containing honeycomb, object&#10;&#10;Description automatically generated">
            <a:extLst>
              <a:ext uri="{FF2B5EF4-FFF2-40B4-BE49-F238E27FC236}">
                <a16:creationId xmlns:a16="http://schemas.microsoft.com/office/drawing/2014/main" id="{03EF5B51-7A14-489C-8266-F452E846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3"/>
          <a:stretch/>
        </p:blipFill>
        <p:spPr>
          <a:xfrm>
            <a:off x="-2730" y="8577943"/>
            <a:ext cx="6951218" cy="376963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2BC5654-CF69-415C-B47B-39D64A717B3D}"/>
              </a:ext>
            </a:extLst>
          </p:cNvPr>
          <p:cNvSpPr txBox="1"/>
          <p:nvPr/>
        </p:nvSpPr>
        <p:spPr>
          <a:xfrm>
            <a:off x="362570" y="3822056"/>
            <a:ext cx="6231944" cy="1030665"/>
          </a:xfrm>
          <a:prstGeom prst="roundRect">
            <a:avLst>
              <a:gd name="adj" fmla="val 23225"/>
            </a:avLst>
          </a:prstGeom>
          <a:solidFill>
            <a:srgbClr val="D3E3EE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 us at: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bjuiknowledge@bjui.info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57C83B9-525D-4E6F-A419-3BC43F2A5416}"/>
              </a:ext>
            </a:extLst>
          </p:cNvPr>
          <p:cNvSpPr/>
          <p:nvPr/>
        </p:nvSpPr>
        <p:spPr>
          <a:xfrm>
            <a:off x="355483" y="2201674"/>
            <a:ext cx="6231944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Our team are happy to answer any questions you have about </a:t>
            </a:r>
            <a:r>
              <a:rPr lang="en-GB" i="1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BJUI Knowledge</a:t>
            </a:r>
            <a:r>
              <a:rPr lang="en-GB" dirty="0">
                <a:solidFill>
                  <a:schemeClr val="bg1"/>
                </a:solidFill>
                <a:latin typeface="Roboto"/>
                <a:ea typeface="Roboto" panose="02000000000000000000" pitchFamily="2" charset="0"/>
                <a:cs typeface="Roboto" panose="02000000000000000000" pitchFamily="2" charset="0"/>
              </a:rPr>
              <a:t>, the app, subscriptions and your account with us. Please contact us if you need assistance.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BBA6B-6174-42FE-8F2E-2B344D1C3ADF}"/>
              </a:ext>
            </a:extLst>
          </p:cNvPr>
          <p:cNvGrpSpPr/>
          <p:nvPr/>
        </p:nvGrpSpPr>
        <p:grpSpPr>
          <a:xfrm>
            <a:off x="355483" y="641245"/>
            <a:ext cx="6239030" cy="1060183"/>
            <a:chOff x="355483" y="641245"/>
            <a:chExt cx="6239030" cy="106018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159154-17D6-451B-A9FB-621DA6A37335}"/>
                </a:ext>
              </a:extLst>
            </p:cNvPr>
            <p:cNvSpPr/>
            <p:nvPr/>
          </p:nvSpPr>
          <p:spPr>
            <a:xfrm>
              <a:off x="362570" y="641245"/>
              <a:ext cx="6231943" cy="4001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/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Guide to using the </a:t>
              </a:r>
              <a:r>
                <a:rPr lang="en-GB" sz="2000" i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BJUI Knowledge</a:t>
              </a:r>
              <a:r>
                <a:rPr lang="en-GB" sz="2000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 app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31F84C-E245-4FDF-8219-504D1F374A7B}"/>
                </a:ext>
              </a:extLst>
            </p:cNvPr>
            <p:cNvSpPr txBox="1"/>
            <p:nvPr/>
          </p:nvSpPr>
          <p:spPr>
            <a:xfrm>
              <a:off x="355483" y="1055097"/>
              <a:ext cx="6231944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7.  </a:t>
              </a:r>
              <a:r>
                <a:rPr lang="en-GB" sz="3600" b="1" dirty="0">
                  <a:solidFill>
                    <a:schemeClr val="bg1"/>
                  </a:solidFill>
                  <a:latin typeface="Roboto"/>
                  <a:ea typeface="Roboto" panose="02000000000000000000" pitchFamily="2" charset="0"/>
                  <a:cs typeface="Roboto" panose="02000000000000000000" pitchFamily="2" charset="0"/>
                </a:rPr>
                <a:t>Support and feedback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E7933D9-2D1F-4D15-A45A-29BACA738161}"/>
              </a:ext>
            </a:extLst>
          </p:cNvPr>
          <p:cNvSpPr/>
          <p:nvPr/>
        </p:nvSpPr>
        <p:spPr>
          <a:xfrm>
            <a:off x="355483" y="5549773"/>
            <a:ext cx="6231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addition, we value your reviews and feedback on our app and content.</a:t>
            </a:r>
          </a:p>
          <a:p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you have feedback, please do not hesitate to: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E-mail us directly at the address above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Leave feedback at the end of a specific module, or</a:t>
            </a:r>
          </a:p>
          <a:p>
            <a:pPr marL="285750" indent="-285750">
              <a:spcAft>
                <a:spcPts val="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Leave a review on the App Store or Google Play Store.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796793-312A-42E4-9E6A-798F8D06851B}"/>
              </a:ext>
            </a:extLst>
          </p:cNvPr>
          <p:cNvGrpSpPr/>
          <p:nvPr/>
        </p:nvGrpSpPr>
        <p:grpSpPr>
          <a:xfrm>
            <a:off x="2048221" y="10503460"/>
            <a:ext cx="2852046" cy="1110637"/>
            <a:chOff x="2048221" y="8184347"/>
            <a:chExt cx="2852046" cy="11106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EC3ADE-EB02-423E-8310-BD2BCA910B55}"/>
                </a:ext>
              </a:extLst>
            </p:cNvPr>
            <p:cNvSpPr/>
            <p:nvPr/>
          </p:nvSpPr>
          <p:spPr>
            <a:xfrm>
              <a:off x="2048221" y="8184347"/>
              <a:ext cx="2852046" cy="1110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 descr="A picture containing glass, drawing&#10;&#10;Description automatically generated">
              <a:extLst>
                <a:ext uri="{FF2B5EF4-FFF2-40B4-BE49-F238E27FC236}">
                  <a16:creationId xmlns:a16="http://schemas.microsoft.com/office/drawing/2014/main" id="{6210E971-DCC9-4C59-8BC4-D60AE6DB5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842" y="8347722"/>
              <a:ext cx="2044805" cy="79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193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7D7E28A80374EAEEB5435F55B7CEB" ma:contentTypeVersion="11" ma:contentTypeDescription="Create a new document." ma:contentTypeScope="" ma:versionID="aa0e1f840badf3473eb4ece3c3f596b5">
  <xsd:schema xmlns:xsd="http://www.w3.org/2001/XMLSchema" xmlns:xs="http://www.w3.org/2001/XMLSchema" xmlns:p="http://schemas.microsoft.com/office/2006/metadata/properties" xmlns:ns2="7424279b-594a-4922-8563-849bf0fc204b" xmlns:ns3="f4edd706-206f-4410-ba73-bacf116756d1" xmlns:ns4="http://schemas.microsoft.com/sharepoint/v3/fields" targetNamespace="http://schemas.microsoft.com/office/2006/metadata/properties" ma:root="true" ma:fieldsID="90d042ea7bb384a3b034ef56c24fa729" ns2:_="" ns3:_="" ns4:_="">
    <xsd:import namespace="7424279b-594a-4922-8563-849bf0fc204b"/>
    <xsd:import namespace="f4edd706-206f-4410-ba73-bacf116756d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otes" minOccurs="0"/>
                <xsd:element ref="ns4:_ResourceType" minOccurs="0"/>
                <xsd:element ref="ns2:DocumentLibrary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279b-594a-4922-8563-849bf0fc2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DocumentLibrary" ma:index="16" nillable="true" ma:displayName="Stage" ma:description="Module site document library" ma:format="Dropdown" ma:internalName="DocumentLibrary">
      <xsd:simpleType>
        <xsd:restriction base="dms:Choice">
          <xsd:enumeration value="Content"/>
          <xsd:enumeration value="Governance"/>
          <xsd:enumeration value="Production"/>
          <xsd:enumeration value="Publication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d706-206f-4410-ba73-bacf11675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sourceType" ma:index="15" nillable="true" ma:displayName="Resource Type" ma:default="Template" ma:description="Latest How-to or template" ma:format="RadioButtons" ma:internalName="_ResourceType">
      <xsd:simpleType>
        <xsd:union memberTypes="dms:Text">
          <xsd:simpleType>
            <xsd:restriction base="dms:Choice">
              <xsd:enumeration value="How to"/>
              <xsd:enumeration value="Template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edd706-206f-4410-ba73-bacf116756d1">
      <UserInfo>
        <DisplayName>Nicola Quinnen</DisplayName>
        <AccountId>40</AccountId>
        <AccountType/>
      </UserInfo>
    </SharedWithUsers>
    <DocumentLibrary xmlns="7424279b-594a-4922-8563-849bf0fc204b" xsi:nil="true"/>
    <Notes xmlns="7424279b-594a-4922-8563-849bf0fc204b" xsi:nil="true"/>
    <_ResourceType xmlns="http://schemas.microsoft.com/sharepoint/v3/fields">Template</_ResourceType>
  </documentManagement>
</p:properties>
</file>

<file path=customXml/itemProps1.xml><?xml version="1.0" encoding="utf-8"?>
<ds:datastoreItem xmlns:ds="http://schemas.openxmlformats.org/officeDocument/2006/customXml" ds:itemID="{0EAE79E5-0664-4822-AA79-1C3463E24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24279b-594a-4922-8563-849bf0fc204b"/>
    <ds:schemaRef ds:uri="f4edd706-206f-4410-ba73-bacf116756d1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72BBB7-3FDD-4D29-927B-8AC30074F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F8E1B0-37B2-4626-949C-66B0681798EB}">
  <ds:schemaRefs>
    <ds:schemaRef ds:uri="http://purl.org/dc/terms/"/>
    <ds:schemaRef ds:uri="http://schemas.openxmlformats.org/package/2006/metadata/core-properties"/>
    <ds:schemaRef ds:uri="7424279b-594a-4922-8563-849bf0fc204b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sharepoint/v3/fields"/>
    <ds:schemaRef ds:uri="f4edd706-206f-4410-ba73-bacf116756d1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2502</TotalTime>
  <Words>867</Words>
  <Application>Microsoft Office PowerPoint</Application>
  <PresentationFormat>Custom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Verdana Pro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Bullivant</dc:creator>
  <cp:lastModifiedBy>Ren Bullivant</cp:lastModifiedBy>
  <cp:revision>293</cp:revision>
  <dcterms:created xsi:type="dcterms:W3CDTF">2020-02-03T14:50:35Z</dcterms:created>
  <dcterms:modified xsi:type="dcterms:W3CDTF">2022-12-01T11:50:46Z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0x0101004237D7E28A80374EAEEB5435F55B7CEB</vt:lpwstr>
  </property>
  <property fmtid="{D5CDD505-2E9C-101B-9397-08002B2CF9AE}" pid="3" name="xd_Signature">
    <vt:bool>false</vt:bool>
  </property>
  <property fmtid="{D5CDD505-2E9C-101B-9397-08002B2CF9AE}" pid="4" name="SharedWithUsers">
    <vt:lpwstr>40;#Nicola Quinnen</vt:lpwstr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